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9.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0.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1.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81" r:id="rId3"/>
    <p:sldMasterId id="2147483693" r:id="rId4"/>
    <p:sldMasterId id="2147483705" r:id="rId5"/>
    <p:sldMasterId id="2147483717" r:id="rId6"/>
    <p:sldMasterId id="2147483719" r:id="rId7"/>
    <p:sldMasterId id="2147483731" r:id="rId8"/>
    <p:sldMasterId id="2147483743" r:id="rId9"/>
    <p:sldMasterId id="2147483755" r:id="rId10"/>
    <p:sldMasterId id="2147483767" r:id="rId11"/>
    <p:sldMasterId id="2147483779" r:id="rId12"/>
    <p:sldMasterId id="2147483807" r:id="rId13"/>
    <p:sldMasterId id="2147483819" r:id="rId14"/>
  </p:sldMasterIdLst>
  <p:notesMasterIdLst>
    <p:notesMasterId r:id="rId41"/>
  </p:notesMasterIdLst>
  <p:sldIdLst>
    <p:sldId id="257" r:id="rId15"/>
    <p:sldId id="313" r:id="rId16"/>
    <p:sldId id="267" r:id="rId17"/>
    <p:sldId id="314" r:id="rId18"/>
    <p:sldId id="315" r:id="rId19"/>
    <p:sldId id="316" r:id="rId20"/>
    <p:sldId id="317" r:id="rId21"/>
    <p:sldId id="320" r:id="rId22"/>
    <p:sldId id="368" r:id="rId23"/>
    <p:sldId id="321" r:id="rId24"/>
    <p:sldId id="369" r:id="rId25"/>
    <p:sldId id="367" r:id="rId26"/>
    <p:sldId id="256" r:id="rId27"/>
    <p:sldId id="373" r:id="rId28"/>
    <p:sldId id="375" r:id="rId29"/>
    <p:sldId id="376" r:id="rId30"/>
    <p:sldId id="354" r:id="rId31"/>
    <p:sldId id="370" r:id="rId32"/>
    <p:sldId id="371" r:id="rId33"/>
    <p:sldId id="374" r:id="rId34"/>
    <p:sldId id="372" r:id="rId35"/>
    <p:sldId id="377" r:id="rId36"/>
    <p:sldId id="378" r:id="rId37"/>
    <p:sldId id="275" r:id="rId38"/>
    <p:sldId id="366" r:id="rId39"/>
    <p:sldId id="35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slideMaster" Target="slideMasters/slideMaster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BD4F8-3DC4-4439-980F-9B4DE82E7189}" type="datetimeFigureOut">
              <a:rPr lang="en-US" smtClean="0"/>
              <a:t>12/22/2021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C0888-D9D5-4A89-9FBC-778E5D145FA9}" type="slidenum">
              <a:rPr lang="en-US" smtClean="0"/>
              <a:t>‹#›</a:t>
            </a:fld>
            <a:endParaRPr lang="en-US"/>
          </a:p>
        </p:txBody>
      </p:sp>
    </p:spTree>
    <p:extLst>
      <p:ext uri="{BB962C8B-B14F-4D97-AF65-F5344CB8AC3E}">
        <p14:creationId xmlns:p14="http://schemas.microsoft.com/office/powerpoint/2010/main" val="1600073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980b7881fd_3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980b7881fd_3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258fe2df3_0_3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258fe2df3_0_3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66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258fe2df3_0_3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258fe2df3_0_3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611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258fe2df3_0_3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258fe2df3_0_3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984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2.xml"/><Relationship Id="rId4" Type="http://schemas.openxmlformats.org/officeDocument/2006/relationships/hyperlink" Target="http://bit.ly/2TtBDfr" TargetMode="Externa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0000" y="1204551"/>
            <a:ext cx="5439600" cy="3509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960000" y="4667451"/>
            <a:ext cx="3134000" cy="98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240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606419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7" name="Google Shape;27;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8" name="Google Shape;28;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460155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4B49-D4E2-4205-B053-B27413042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36B2EA-9381-4981-B991-4EFAF7ABD0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843A0B-7792-4C49-BB8A-443B488FAD94}"/>
              </a:ext>
            </a:extLst>
          </p:cNvPr>
          <p:cNvSpPr>
            <a:spLocks noGrp="1"/>
          </p:cNvSpPr>
          <p:nvPr>
            <p:ph type="dt" sz="half" idx="10"/>
          </p:nvPr>
        </p:nvSpPr>
        <p:spPr/>
        <p:txBody>
          <a:bodyPr/>
          <a:lstStyle/>
          <a:p>
            <a:fld id="{CA9BE2BC-6445-4085-8F1E-84FB77C0695F}" type="datetimeFigureOut">
              <a:rPr lang="en-US" smtClean="0"/>
              <a:t>12/22/2021</a:t>
            </a:fld>
            <a:endParaRPr lang="en-US"/>
          </a:p>
        </p:txBody>
      </p:sp>
      <p:sp>
        <p:nvSpPr>
          <p:cNvPr id="5" name="Footer Placeholder 4">
            <a:extLst>
              <a:ext uri="{FF2B5EF4-FFF2-40B4-BE49-F238E27FC236}">
                <a16:creationId xmlns:a16="http://schemas.microsoft.com/office/drawing/2014/main" id="{5712EF66-D944-40DA-83C4-30B14D2C2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9B074-B42F-44CB-81AA-E98D9AB05C86}"/>
              </a:ext>
            </a:extLst>
          </p:cNvPr>
          <p:cNvSpPr>
            <a:spLocks noGrp="1"/>
          </p:cNvSpPr>
          <p:nvPr>
            <p:ph type="sldNum" sz="quarter" idx="12"/>
          </p:nvPr>
        </p:nvSpPr>
        <p:spPr/>
        <p:txBody>
          <a:bodyPr/>
          <a:lstStyle/>
          <a:p>
            <a:fld id="{AE3067EA-CB60-499B-B84F-FBF134B2C0EE}" type="slidenum">
              <a:rPr lang="en-US" smtClean="0"/>
              <a:t>‹#›</a:t>
            </a:fld>
            <a:endParaRPr lang="en-US"/>
          </a:p>
        </p:txBody>
      </p:sp>
    </p:spTree>
    <p:extLst>
      <p:ext uri="{BB962C8B-B14F-4D97-AF65-F5344CB8AC3E}">
        <p14:creationId xmlns:p14="http://schemas.microsoft.com/office/powerpoint/2010/main" val="40368324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C7FE-D18C-43F6-B45C-96A82E404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7F6AC-3985-4D8F-BE37-EFD9E7226C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94D8C6-C33A-47E4-93A4-583FAFAEFC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026A2D-ADF1-42D9-8185-57D82A539C1D}"/>
              </a:ext>
            </a:extLst>
          </p:cNvPr>
          <p:cNvSpPr>
            <a:spLocks noGrp="1"/>
          </p:cNvSpPr>
          <p:nvPr>
            <p:ph type="dt" sz="half" idx="10"/>
          </p:nvPr>
        </p:nvSpPr>
        <p:spPr/>
        <p:txBody>
          <a:bodyPr/>
          <a:lstStyle/>
          <a:p>
            <a:fld id="{CA9BE2BC-6445-4085-8F1E-84FB77C0695F}" type="datetimeFigureOut">
              <a:rPr lang="en-US" smtClean="0"/>
              <a:t>12/22/2021</a:t>
            </a:fld>
            <a:endParaRPr lang="en-US"/>
          </a:p>
        </p:txBody>
      </p:sp>
      <p:sp>
        <p:nvSpPr>
          <p:cNvPr id="6" name="Footer Placeholder 5">
            <a:extLst>
              <a:ext uri="{FF2B5EF4-FFF2-40B4-BE49-F238E27FC236}">
                <a16:creationId xmlns:a16="http://schemas.microsoft.com/office/drawing/2014/main" id="{D1B40A43-B041-40A7-9DEE-0FD6F4F63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0F71BA-73FD-437C-BB8F-E1694A455670}"/>
              </a:ext>
            </a:extLst>
          </p:cNvPr>
          <p:cNvSpPr>
            <a:spLocks noGrp="1"/>
          </p:cNvSpPr>
          <p:nvPr>
            <p:ph type="sldNum" sz="quarter" idx="12"/>
          </p:nvPr>
        </p:nvSpPr>
        <p:spPr/>
        <p:txBody>
          <a:bodyPr/>
          <a:lstStyle/>
          <a:p>
            <a:fld id="{AE3067EA-CB60-499B-B84F-FBF134B2C0EE}" type="slidenum">
              <a:rPr lang="en-US" smtClean="0"/>
              <a:t>‹#›</a:t>
            </a:fld>
            <a:endParaRPr lang="en-US"/>
          </a:p>
        </p:txBody>
      </p:sp>
    </p:spTree>
    <p:extLst>
      <p:ext uri="{BB962C8B-B14F-4D97-AF65-F5344CB8AC3E}">
        <p14:creationId xmlns:p14="http://schemas.microsoft.com/office/powerpoint/2010/main" val="9574275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BA21-3384-4518-98B5-4A7D6FBEB1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C443F2-74E7-4B47-988A-10FE3EEFDF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A39746-0BC9-4ED6-8D2F-8AC3BCCB74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833F59-60FC-4D3F-87FA-A6E183382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BD3F89-36A1-450D-B064-0662BD71C2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065410-FD0D-4FAB-ADB9-0F9B3F1F3609}"/>
              </a:ext>
            </a:extLst>
          </p:cNvPr>
          <p:cNvSpPr>
            <a:spLocks noGrp="1"/>
          </p:cNvSpPr>
          <p:nvPr>
            <p:ph type="dt" sz="half" idx="10"/>
          </p:nvPr>
        </p:nvSpPr>
        <p:spPr/>
        <p:txBody>
          <a:bodyPr/>
          <a:lstStyle/>
          <a:p>
            <a:fld id="{CA9BE2BC-6445-4085-8F1E-84FB77C0695F}" type="datetimeFigureOut">
              <a:rPr lang="en-US" smtClean="0"/>
              <a:t>12/22/2021</a:t>
            </a:fld>
            <a:endParaRPr lang="en-US"/>
          </a:p>
        </p:txBody>
      </p:sp>
      <p:sp>
        <p:nvSpPr>
          <p:cNvPr id="8" name="Footer Placeholder 7">
            <a:extLst>
              <a:ext uri="{FF2B5EF4-FFF2-40B4-BE49-F238E27FC236}">
                <a16:creationId xmlns:a16="http://schemas.microsoft.com/office/drawing/2014/main" id="{5A37E17C-5436-46C1-A40F-49E3AE9215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CFDE05-6EC8-4C28-AF4D-1178E1EC018B}"/>
              </a:ext>
            </a:extLst>
          </p:cNvPr>
          <p:cNvSpPr>
            <a:spLocks noGrp="1"/>
          </p:cNvSpPr>
          <p:nvPr>
            <p:ph type="sldNum" sz="quarter" idx="12"/>
          </p:nvPr>
        </p:nvSpPr>
        <p:spPr/>
        <p:txBody>
          <a:bodyPr/>
          <a:lstStyle/>
          <a:p>
            <a:fld id="{AE3067EA-CB60-499B-B84F-FBF134B2C0EE}" type="slidenum">
              <a:rPr lang="en-US" smtClean="0"/>
              <a:t>‹#›</a:t>
            </a:fld>
            <a:endParaRPr lang="en-US"/>
          </a:p>
        </p:txBody>
      </p:sp>
    </p:spTree>
    <p:extLst>
      <p:ext uri="{BB962C8B-B14F-4D97-AF65-F5344CB8AC3E}">
        <p14:creationId xmlns:p14="http://schemas.microsoft.com/office/powerpoint/2010/main" val="7903279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3D04-B0FB-4857-91C0-4167C68E28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8C9E0D-D53A-4B1A-9B0A-79DAC5A06CDC}"/>
              </a:ext>
            </a:extLst>
          </p:cNvPr>
          <p:cNvSpPr>
            <a:spLocks noGrp="1"/>
          </p:cNvSpPr>
          <p:nvPr>
            <p:ph type="dt" sz="half" idx="10"/>
          </p:nvPr>
        </p:nvSpPr>
        <p:spPr/>
        <p:txBody>
          <a:bodyPr/>
          <a:lstStyle/>
          <a:p>
            <a:fld id="{CA9BE2BC-6445-4085-8F1E-84FB77C0695F}" type="datetimeFigureOut">
              <a:rPr lang="en-US" smtClean="0"/>
              <a:t>12/22/2021</a:t>
            </a:fld>
            <a:endParaRPr lang="en-US"/>
          </a:p>
        </p:txBody>
      </p:sp>
      <p:sp>
        <p:nvSpPr>
          <p:cNvPr id="4" name="Footer Placeholder 3">
            <a:extLst>
              <a:ext uri="{FF2B5EF4-FFF2-40B4-BE49-F238E27FC236}">
                <a16:creationId xmlns:a16="http://schemas.microsoft.com/office/drawing/2014/main" id="{452C152C-F35E-4225-8081-3C33F8A19E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E6A94-3250-493B-892D-7CF49F352A07}"/>
              </a:ext>
            </a:extLst>
          </p:cNvPr>
          <p:cNvSpPr>
            <a:spLocks noGrp="1"/>
          </p:cNvSpPr>
          <p:nvPr>
            <p:ph type="sldNum" sz="quarter" idx="12"/>
          </p:nvPr>
        </p:nvSpPr>
        <p:spPr/>
        <p:txBody>
          <a:bodyPr/>
          <a:lstStyle/>
          <a:p>
            <a:fld id="{AE3067EA-CB60-499B-B84F-FBF134B2C0EE}" type="slidenum">
              <a:rPr lang="en-US" smtClean="0"/>
              <a:t>‹#›</a:t>
            </a:fld>
            <a:endParaRPr lang="en-US"/>
          </a:p>
        </p:txBody>
      </p:sp>
    </p:spTree>
    <p:extLst>
      <p:ext uri="{BB962C8B-B14F-4D97-AF65-F5344CB8AC3E}">
        <p14:creationId xmlns:p14="http://schemas.microsoft.com/office/powerpoint/2010/main" val="20492144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36628-FEC3-4E95-9158-93C61F0004F6}"/>
              </a:ext>
            </a:extLst>
          </p:cNvPr>
          <p:cNvSpPr>
            <a:spLocks noGrp="1"/>
          </p:cNvSpPr>
          <p:nvPr>
            <p:ph type="dt" sz="half" idx="10"/>
          </p:nvPr>
        </p:nvSpPr>
        <p:spPr/>
        <p:txBody>
          <a:bodyPr/>
          <a:lstStyle/>
          <a:p>
            <a:fld id="{CA9BE2BC-6445-4085-8F1E-84FB77C0695F}" type="datetimeFigureOut">
              <a:rPr lang="en-US" smtClean="0"/>
              <a:t>12/22/2021</a:t>
            </a:fld>
            <a:endParaRPr lang="en-US"/>
          </a:p>
        </p:txBody>
      </p:sp>
      <p:sp>
        <p:nvSpPr>
          <p:cNvPr id="3" name="Footer Placeholder 2">
            <a:extLst>
              <a:ext uri="{FF2B5EF4-FFF2-40B4-BE49-F238E27FC236}">
                <a16:creationId xmlns:a16="http://schemas.microsoft.com/office/drawing/2014/main" id="{977431A4-69B3-4D05-A048-3EA5EE2D41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6E6D9-A834-4600-97D8-A1BAC5FB7422}"/>
              </a:ext>
            </a:extLst>
          </p:cNvPr>
          <p:cNvSpPr>
            <a:spLocks noGrp="1"/>
          </p:cNvSpPr>
          <p:nvPr>
            <p:ph type="sldNum" sz="quarter" idx="12"/>
          </p:nvPr>
        </p:nvSpPr>
        <p:spPr/>
        <p:txBody>
          <a:bodyPr/>
          <a:lstStyle/>
          <a:p>
            <a:fld id="{AE3067EA-CB60-499B-B84F-FBF134B2C0EE}" type="slidenum">
              <a:rPr lang="en-US" smtClean="0"/>
              <a:t>‹#›</a:t>
            </a:fld>
            <a:endParaRPr lang="en-US"/>
          </a:p>
        </p:txBody>
      </p:sp>
    </p:spTree>
    <p:extLst>
      <p:ext uri="{BB962C8B-B14F-4D97-AF65-F5344CB8AC3E}">
        <p14:creationId xmlns:p14="http://schemas.microsoft.com/office/powerpoint/2010/main" val="33444966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F393-56FE-4D7B-AAD6-E646C50F29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13C492-0415-4093-BBE3-16B5FCF2B8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4A13FE-D924-4092-B698-308F7F988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6C2EF-0BD6-4ACC-A3F2-C30042DCB76D}"/>
              </a:ext>
            </a:extLst>
          </p:cNvPr>
          <p:cNvSpPr>
            <a:spLocks noGrp="1"/>
          </p:cNvSpPr>
          <p:nvPr>
            <p:ph type="dt" sz="half" idx="10"/>
          </p:nvPr>
        </p:nvSpPr>
        <p:spPr/>
        <p:txBody>
          <a:bodyPr/>
          <a:lstStyle/>
          <a:p>
            <a:fld id="{CA9BE2BC-6445-4085-8F1E-84FB77C0695F}" type="datetimeFigureOut">
              <a:rPr lang="en-US" smtClean="0"/>
              <a:t>12/22/2021</a:t>
            </a:fld>
            <a:endParaRPr lang="en-US"/>
          </a:p>
        </p:txBody>
      </p:sp>
      <p:sp>
        <p:nvSpPr>
          <p:cNvPr id="6" name="Footer Placeholder 5">
            <a:extLst>
              <a:ext uri="{FF2B5EF4-FFF2-40B4-BE49-F238E27FC236}">
                <a16:creationId xmlns:a16="http://schemas.microsoft.com/office/drawing/2014/main" id="{95E080A8-5D75-484A-8EA0-8F97870E4E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95AEC9-8F6F-4927-9BDB-0B073B12BE2C}"/>
              </a:ext>
            </a:extLst>
          </p:cNvPr>
          <p:cNvSpPr>
            <a:spLocks noGrp="1"/>
          </p:cNvSpPr>
          <p:nvPr>
            <p:ph type="sldNum" sz="quarter" idx="12"/>
          </p:nvPr>
        </p:nvSpPr>
        <p:spPr/>
        <p:txBody>
          <a:bodyPr/>
          <a:lstStyle/>
          <a:p>
            <a:fld id="{AE3067EA-CB60-499B-B84F-FBF134B2C0EE}" type="slidenum">
              <a:rPr lang="en-US" smtClean="0"/>
              <a:t>‹#›</a:t>
            </a:fld>
            <a:endParaRPr lang="en-US"/>
          </a:p>
        </p:txBody>
      </p:sp>
    </p:spTree>
    <p:extLst>
      <p:ext uri="{BB962C8B-B14F-4D97-AF65-F5344CB8AC3E}">
        <p14:creationId xmlns:p14="http://schemas.microsoft.com/office/powerpoint/2010/main" val="36681903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4B8C-2F1D-489B-AEFE-6934436FD5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7F919-9B9F-4087-B911-18972AA907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344113-F7A1-46A4-88BC-8A3C8215BF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797C73-B988-4569-B8E9-4E98F848F288}"/>
              </a:ext>
            </a:extLst>
          </p:cNvPr>
          <p:cNvSpPr>
            <a:spLocks noGrp="1"/>
          </p:cNvSpPr>
          <p:nvPr>
            <p:ph type="dt" sz="half" idx="10"/>
          </p:nvPr>
        </p:nvSpPr>
        <p:spPr/>
        <p:txBody>
          <a:bodyPr/>
          <a:lstStyle/>
          <a:p>
            <a:fld id="{CA9BE2BC-6445-4085-8F1E-84FB77C0695F}" type="datetimeFigureOut">
              <a:rPr lang="en-US" smtClean="0"/>
              <a:t>12/22/2021</a:t>
            </a:fld>
            <a:endParaRPr lang="en-US"/>
          </a:p>
        </p:txBody>
      </p:sp>
      <p:sp>
        <p:nvSpPr>
          <p:cNvPr id="6" name="Footer Placeholder 5">
            <a:extLst>
              <a:ext uri="{FF2B5EF4-FFF2-40B4-BE49-F238E27FC236}">
                <a16:creationId xmlns:a16="http://schemas.microsoft.com/office/drawing/2014/main" id="{06984406-A01B-4171-A993-B60FCF21EC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BB126-62AB-4F48-8352-C18E7C430275}"/>
              </a:ext>
            </a:extLst>
          </p:cNvPr>
          <p:cNvSpPr>
            <a:spLocks noGrp="1"/>
          </p:cNvSpPr>
          <p:nvPr>
            <p:ph type="sldNum" sz="quarter" idx="12"/>
          </p:nvPr>
        </p:nvSpPr>
        <p:spPr/>
        <p:txBody>
          <a:bodyPr/>
          <a:lstStyle/>
          <a:p>
            <a:fld id="{AE3067EA-CB60-499B-B84F-FBF134B2C0EE}" type="slidenum">
              <a:rPr lang="en-US" smtClean="0"/>
              <a:t>‹#›</a:t>
            </a:fld>
            <a:endParaRPr lang="en-US"/>
          </a:p>
        </p:txBody>
      </p:sp>
    </p:spTree>
    <p:extLst>
      <p:ext uri="{BB962C8B-B14F-4D97-AF65-F5344CB8AC3E}">
        <p14:creationId xmlns:p14="http://schemas.microsoft.com/office/powerpoint/2010/main" val="32836893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FB16-2106-40B6-A958-1FC06BF5F4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E8BA46-A683-47E0-8DEF-181446B8CB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C410E-A519-48C2-A801-B000630B7D51}"/>
              </a:ext>
            </a:extLst>
          </p:cNvPr>
          <p:cNvSpPr>
            <a:spLocks noGrp="1"/>
          </p:cNvSpPr>
          <p:nvPr>
            <p:ph type="dt" sz="half" idx="10"/>
          </p:nvPr>
        </p:nvSpPr>
        <p:spPr/>
        <p:txBody>
          <a:bodyPr/>
          <a:lstStyle/>
          <a:p>
            <a:fld id="{CA9BE2BC-6445-4085-8F1E-84FB77C0695F}" type="datetimeFigureOut">
              <a:rPr lang="en-US" smtClean="0"/>
              <a:t>12/22/2021</a:t>
            </a:fld>
            <a:endParaRPr lang="en-US"/>
          </a:p>
        </p:txBody>
      </p:sp>
      <p:sp>
        <p:nvSpPr>
          <p:cNvPr id="5" name="Footer Placeholder 4">
            <a:extLst>
              <a:ext uri="{FF2B5EF4-FFF2-40B4-BE49-F238E27FC236}">
                <a16:creationId xmlns:a16="http://schemas.microsoft.com/office/drawing/2014/main" id="{8D6EA073-4098-40B1-98E1-1EDC79F90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E0C12-5570-463A-AE1B-2B9C3B34EE39}"/>
              </a:ext>
            </a:extLst>
          </p:cNvPr>
          <p:cNvSpPr>
            <a:spLocks noGrp="1"/>
          </p:cNvSpPr>
          <p:nvPr>
            <p:ph type="sldNum" sz="quarter" idx="12"/>
          </p:nvPr>
        </p:nvSpPr>
        <p:spPr/>
        <p:txBody>
          <a:bodyPr/>
          <a:lstStyle/>
          <a:p>
            <a:fld id="{AE3067EA-CB60-499B-B84F-FBF134B2C0EE}" type="slidenum">
              <a:rPr lang="en-US" smtClean="0"/>
              <a:t>‹#›</a:t>
            </a:fld>
            <a:endParaRPr lang="en-US"/>
          </a:p>
        </p:txBody>
      </p:sp>
    </p:spTree>
    <p:extLst>
      <p:ext uri="{BB962C8B-B14F-4D97-AF65-F5344CB8AC3E}">
        <p14:creationId xmlns:p14="http://schemas.microsoft.com/office/powerpoint/2010/main" val="13903298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61023D-3808-46FA-80A0-1F02A3D531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4E81EB-D2CE-4DFE-B182-610EA1ADF9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B8B0B-5BC9-4EF7-8319-4A1ADD0A9924}"/>
              </a:ext>
            </a:extLst>
          </p:cNvPr>
          <p:cNvSpPr>
            <a:spLocks noGrp="1"/>
          </p:cNvSpPr>
          <p:nvPr>
            <p:ph type="dt" sz="half" idx="10"/>
          </p:nvPr>
        </p:nvSpPr>
        <p:spPr/>
        <p:txBody>
          <a:bodyPr/>
          <a:lstStyle/>
          <a:p>
            <a:fld id="{CA9BE2BC-6445-4085-8F1E-84FB77C0695F}" type="datetimeFigureOut">
              <a:rPr lang="en-US" smtClean="0"/>
              <a:t>12/22/2021</a:t>
            </a:fld>
            <a:endParaRPr lang="en-US"/>
          </a:p>
        </p:txBody>
      </p:sp>
      <p:sp>
        <p:nvSpPr>
          <p:cNvPr id="5" name="Footer Placeholder 4">
            <a:extLst>
              <a:ext uri="{FF2B5EF4-FFF2-40B4-BE49-F238E27FC236}">
                <a16:creationId xmlns:a16="http://schemas.microsoft.com/office/drawing/2014/main" id="{CF360952-514F-44E8-BA88-0D87F5959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FFB98-9BE9-4866-BA21-20B3BB811DC6}"/>
              </a:ext>
            </a:extLst>
          </p:cNvPr>
          <p:cNvSpPr>
            <a:spLocks noGrp="1"/>
          </p:cNvSpPr>
          <p:nvPr>
            <p:ph type="sldNum" sz="quarter" idx="12"/>
          </p:nvPr>
        </p:nvSpPr>
        <p:spPr/>
        <p:txBody>
          <a:bodyPr/>
          <a:lstStyle/>
          <a:p>
            <a:fld id="{AE3067EA-CB60-499B-B84F-FBF134B2C0EE}" type="slidenum">
              <a:rPr lang="en-US" smtClean="0"/>
              <a:t>‹#›</a:t>
            </a:fld>
            <a:endParaRPr lang="en-US"/>
          </a:p>
        </p:txBody>
      </p:sp>
    </p:spTree>
    <p:extLst>
      <p:ext uri="{BB962C8B-B14F-4D97-AF65-F5344CB8AC3E}">
        <p14:creationId xmlns:p14="http://schemas.microsoft.com/office/powerpoint/2010/main" val="35855139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80249" y="-223763"/>
            <a:ext cx="11446473" cy="6648753"/>
            <a:chOff x="210186" y="-167823"/>
            <a:chExt cx="8584855" cy="4986565"/>
          </a:xfrm>
        </p:grpSpPr>
        <p:sp>
          <p:nvSpPr>
            <p:cNvPr id="10" name="Google Shape;10;p2"/>
            <p:cNvSpPr/>
            <p:nvPr/>
          </p:nvSpPr>
          <p:spPr>
            <a:xfrm>
              <a:off x="6591321" y="2717039"/>
              <a:ext cx="1979076" cy="1808664"/>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6875414" y="3337982"/>
              <a:ext cx="65436" cy="42227"/>
            </a:xfrm>
            <a:custGeom>
              <a:avLst/>
              <a:gdLst/>
              <a:ahLst/>
              <a:cxnLst/>
              <a:rect l="l" t="t" r="r" b="b"/>
              <a:pathLst>
                <a:path w="609" h="393" extrusionOk="0">
                  <a:moveTo>
                    <a:pt x="293" y="1"/>
                  </a:moveTo>
                  <a:cubicBezTo>
                    <a:pt x="177" y="1"/>
                    <a:pt x="24" y="90"/>
                    <a:pt x="14" y="213"/>
                  </a:cubicBezTo>
                  <a:cubicBezTo>
                    <a:pt x="1" y="349"/>
                    <a:pt x="147" y="392"/>
                    <a:pt x="250" y="392"/>
                  </a:cubicBezTo>
                  <a:lnTo>
                    <a:pt x="316" y="392"/>
                  </a:lnTo>
                  <a:cubicBezTo>
                    <a:pt x="433" y="392"/>
                    <a:pt x="586" y="303"/>
                    <a:pt x="595" y="180"/>
                  </a:cubicBezTo>
                  <a:cubicBezTo>
                    <a:pt x="609" y="44"/>
                    <a:pt x="463"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6749485" y="3488625"/>
              <a:ext cx="95736" cy="26862"/>
            </a:xfrm>
            <a:custGeom>
              <a:avLst/>
              <a:gdLst/>
              <a:ahLst/>
              <a:cxnLst/>
              <a:rect l="l" t="t" r="r" b="b"/>
              <a:pathLst>
                <a:path w="891" h="250" extrusionOk="0">
                  <a:moveTo>
                    <a:pt x="548" y="1"/>
                  </a:moveTo>
                  <a:cubicBezTo>
                    <a:pt x="382" y="1"/>
                    <a:pt x="0" y="249"/>
                    <a:pt x="343" y="249"/>
                  </a:cubicBezTo>
                  <a:cubicBezTo>
                    <a:pt x="508" y="249"/>
                    <a:pt x="89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6886589" y="3521826"/>
              <a:ext cx="71775" cy="31912"/>
            </a:xfrm>
            <a:custGeom>
              <a:avLst/>
              <a:gdLst/>
              <a:ahLst/>
              <a:cxnLst/>
              <a:rect l="l" t="t" r="r" b="b"/>
              <a:pathLst>
                <a:path w="668" h="297" extrusionOk="0">
                  <a:moveTo>
                    <a:pt x="399" y="0"/>
                  </a:moveTo>
                  <a:cubicBezTo>
                    <a:pt x="286" y="0"/>
                    <a:pt x="129" y="37"/>
                    <a:pt x="63" y="140"/>
                  </a:cubicBezTo>
                  <a:cubicBezTo>
                    <a:pt x="0" y="243"/>
                    <a:pt x="116" y="296"/>
                    <a:pt x="203" y="296"/>
                  </a:cubicBezTo>
                  <a:lnTo>
                    <a:pt x="269" y="296"/>
                  </a:lnTo>
                  <a:cubicBezTo>
                    <a:pt x="382" y="296"/>
                    <a:pt x="538" y="259"/>
                    <a:pt x="605" y="157"/>
                  </a:cubicBezTo>
                  <a:cubicBezTo>
                    <a:pt x="668" y="57"/>
                    <a:pt x="551"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7022511" y="3437909"/>
              <a:ext cx="78652" cy="42227"/>
            </a:xfrm>
            <a:custGeom>
              <a:avLst/>
              <a:gdLst/>
              <a:ahLst/>
              <a:cxnLst/>
              <a:rect l="l" t="t" r="r" b="b"/>
              <a:pathLst>
                <a:path w="732" h="393" extrusionOk="0">
                  <a:moveTo>
                    <a:pt x="386" y="1"/>
                  </a:moveTo>
                  <a:cubicBezTo>
                    <a:pt x="91" y="1"/>
                    <a:pt x="1" y="393"/>
                    <a:pt x="346" y="393"/>
                  </a:cubicBezTo>
                  <a:cubicBezTo>
                    <a:pt x="645" y="393"/>
                    <a:pt x="732"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6997153" y="3325841"/>
              <a:ext cx="65113" cy="23638"/>
            </a:xfrm>
            <a:custGeom>
              <a:avLst/>
              <a:gdLst/>
              <a:ahLst/>
              <a:cxnLst/>
              <a:rect l="l" t="t" r="r" b="b"/>
              <a:pathLst>
                <a:path w="606" h="220" extrusionOk="0">
                  <a:moveTo>
                    <a:pt x="433" y="1"/>
                  </a:moveTo>
                  <a:cubicBezTo>
                    <a:pt x="310" y="1"/>
                    <a:pt x="177" y="27"/>
                    <a:pt x="74" y="97"/>
                  </a:cubicBezTo>
                  <a:cubicBezTo>
                    <a:pt x="1" y="150"/>
                    <a:pt x="1" y="220"/>
                    <a:pt x="107" y="220"/>
                  </a:cubicBezTo>
                  <a:lnTo>
                    <a:pt x="174" y="220"/>
                  </a:lnTo>
                  <a:cubicBezTo>
                    <a:pt x="296" y="220"/>
                    <a:pt x="429" y="194"/>
                    <a:pt x="532" y="124"/>
                  </a:cubicBezTo>
                  <a:cubicBezTo>
                    <a:pt x="606" y="70"/>
                    <a:pt x="606"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308989" y="3898110"/>
              <a:ext cx="93587" cy="37177"/>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8100969" y="3810218"/>
              <a:ext cx="95306" cy="27292"/>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206269" y="3570286"/>
              <a:ext cx="81338" cy="38574"/>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376789" y="3717490"/>
              <a:ext cx="65543" cy="41152"/>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8108061" y="4060465"/>
              <a:ext cx="95413" cy="27292"/>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7950971" y="3694603"/>
              <a:ext cx="95091" cy="29763"/>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058420" y="3578559"/>
              <a:ext cx="94339" cy="32986"/>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08529" y="3995566"/>
              <a:ext cx="72527" cy="28259"/>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7937433" y="3803448"/>
              <a:ext cx="78974" cy="40830"/>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rot="-6424425" flipH="1">
              <a:off x="7011858" y="520449"/>
              <a:ext cx="1571302" cy="1604437"/>
            </a:xfrm>
            <a:custGeom>
              <a:avLst/>
              <a:gdLst/>
              <a:ahLst/>
              <a:cxnLst/>
              <a:rect l="l" t="t" r="r" b="b"/>
              <a:pathLst>
                <a:path w="39313" h="40142" extrusionOk="0">
                  <a:moveTo>
                    <a:pt x="21970" y="0"/>
                  </a:moveTo>
                  <a:cubicBezTo>
                    <a:pt x="21894" y="0"/>
                    <a:pt x="21819" y="4"/>
                    <a:pt x="21744" y="10"/>
                  </a:cubicBezTo>
                  <a:cubicBezTo>
                    <a:pt x="19169" y="223"/>
                    <a:pt x="17844" y="3146"/>
                    <a:pt x="17170" y="5651"/>
                  </a:cubicBezTo>
                  <a:cubicBezTo>
                    <a:pt x="16276" y="8949"/>
                    <a:pt x="15592" y="12309"/>
                    <a:pt x="15120" y="15697"/>
                  </a:cubicBezTo>
                  <a:cubicBezTo>
                    <a:pt x="15449" y="13327"/>
                    <a:pt x="11052" y="8732"/>
                    <a:pt x="8518" y="8732"/>
                  </a:cubicBezTo>
                  <a:cubicBezTo>
                    <a:pt x="7677" y="8732"/>
                    <a:pt x="7041" y="9238"/>
                    <a:pt x="6851" y="10498"/>
                  </a:cubicBezTo>
                  <a:cubicBezTo>
                    <a:pt x="6738" y="11246"/>
                    <a:pt x="6997" y="11996"/>
                    <a:pt x="7252" y="12710"/>
                  </a:cubicBezTo>
                  <a:cubicBezTo>
                    <a:pt x="8189" y="15302"/>
                    <a:pt x="9123" y="17893"/>
                    <a:pt x="10057" y="20484"/>
                  </a:cubicBezTo>
                  <a:cubicBezTo>
                    <a:pt x="8678" y="20039"/>
                    <a:pt x="7231" y="19810"/>
                    <a:pt x="5786" y="19810"/>
                  </a:cubicBezTo>
                  <a:cubicBezTo>
                    <a:pt x="5455" y="19810"/>
                    <a:pt x="5124" y="19822"/>
                    <a:pt x="4794" y="19847"/>
                  </a:cubicBezTo>
                  <a:cubicBezTo>
                    <a:pt x="3947" y="19909"/>
                    <a:pt x="2997" y="20122"/>
                    <a:pt x="2575" y="20857"/>
                  </a:cubicBezTo>
                  <a:cubicBezTo>
                    <a:pt x="2263" y="21398"/>
                    <a:pt x="2333" y="22073"/>
                    <a:pt x="2442" y="22687"/>
                  </a:cubicBezTo>
                  <a:cubicBezTo>
                    <a:pt x="2874" y="25159"/>
                    <a:pt x="3768" y="27541"/>
                    <a:pt x="4070" y="30029"/>
                  </a:cubicBezTo>
                  <a:cubicBezTo>
                    <a:pt x="4369" y="32521"/>
                    <a:pt x="3963" y="35281"/>
                    <a:pt x="2183" y="37035"/>
                  </a:cubicBezTo>
                  <a:cubicBezTo>
                    <a:pt x="1286" y="37923"/>
                    <a:pt x="1" y="39272"/>
                    <a:pt x="921" y="40142"/>
                  </a:cubicBezTo>
                  <a:cubicBezTo>
                    <a:pt x="4718" y="35494"/>
                    <a:pt x="10957" y="33620"/>
                    <a:pt x="16920" y="33013"/>
                  </a:cubicBezTo>
                  <a:cubicBezTo>
                    <a:pt x="18764" y="32823"/>
                    <a:pt x="20774" y="32670"/>
                    <a:pt x="22150" y="31428"/>
                  </a:cubicBezTo>
                  <a:cubicBezTo>
                    <a:pt x="23528" y="30182"/>
                    <a:pt x="23548" y="27395"/>
                    <a:pt x="21777" y="26829"/>
                  </a:cubicBezTo>
                  <a:cubicBezTo>
                    <a:pt x="24953" y="26099"/>
                    <a:pt x="28086" y="25185"/>
                    <a:pt x="31159" y="24099"/>
                  </a:cubicBezTo>
                  <a:cubicBezTo>
                    <a:pt x="32076" y="23777"/>
                    <a:pt x="33023" y="23415"/>
                    <a:pt x="33677" y="22694"/>
                  </a:cubicBezTo>
                  <a:cubicBezTo>
                    <a:pt x="34329" y="21973"/>
                    <a:pt x="34581" y="20787"/>
                    <a:pt x="33976" y="20023"/>
                  </a:cubicBezTo>
                  <a:cubicBezTo>
                    <a:pt x="33503" y="19427"/>
                    <a:pt x="32763" y="19295"/>
                    <a:pt x="31975" y="19295"/>
                  </a:cubicBezTo>
                  <a:cubicBezTo>
                    <a:pt x="31463" y="19295"/>
                    <a:pt x="30931" y="19351"/>
                    <a:pt x="30439" y="19371"/>
                  </a:cubicBezTo>
                  <a:cubicBezTo>
                    <a:pt x="30405" y="19373"/>
                    <a:pt x="30372" y="19373"/>
                    <a:pt x="30338" y="19373"/>
                  </a:cubicBezTo>
                  <a:cubicBezTo>
                    <a:pt x="29103" y="19373"/>
                    <a:pt x="27564" y="18490"/>
                    <a:pt x="28010" y="17355"/>
                  </a:cubicBezTo>
                  <a:cubicBezTo>
                    <a:pt x="28153" y="16999"/>
                    <a:pt x="28465" y="16743"/>
                    <a:pt x="28767" y="16511"/>
                  </a:cubicBezTo>
                  <a:cubicBezTo>
                    <a:pt x="32395" y="13694"/>
                    <a:pt x="36335" y="11042"/>
                    <a:pt x="38734" y="7120"/>
                  </a:cubicBezTo>
                  <a:cubicBezTo>
                    <a:pt x="39036" y="6628"/>
                    <a:pt x="39312" y="6007"/>
                    <a:pt x="39043" y="5495"/>
                  </a:cubicBezTo>
                  <a:cubicBezTo>
                    <a:pt x="38796" y="5032"/>
                    <a:pt x="38246" y="4908"/>
                    <a:pt x="37697" y="4908"/>
                  </a:cubicBezTo>
                  <a:cubicBezTo>
                    <a:pt x="37529" y="4908"/>
                    <a:pt x="37361" y="4919"/>
                    <a:pt x="37202" y="4937"/>
                  </a:cubicBezTo>
                  <a:cubicBezTo>
                    <a:pt x="32937" y="5401"/>
                    <a:pt x="28747" y="6525"/>
                    <a:pt x="24827" y="8262"/>
                  </a:cubicBezTo>
                  <a:cubicBezTo>
                    <a:pt x="24601" y="6262"/>
                    <a:pt x="24375" y="4259"/>
                    <a:pt x="24149" y="2256"/>
                  </a:cubicBezTo>
                  <a:cubicBezTo>
                    <a:pt x="24093" y="1764"/>
                    <a:pt x="24030" y="1252"/>
                    <a:pt x="23761" y="837"/>
                  </a:cubicBezTo>
                  <a:cubicBezTo>
                    <a:pt x="23380" y="262"/>
                    <a:pt x="22663" y="0"/>
                    <a:pt x="21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rot="-6424425" flipH="1">
              <a:off x="7476781" y="726211"/>
              <a:ext cx="761410" cy="814809"/>
            </a:xfrm>
            <a:custGeom>
              <a:avLst/>
              <a:gdLst/>
              <a:ahLst/>
              <a:cxnLst/>
              <a:rect l="l" t="t" r="r" b="b"/>
              <a:pathLst>
                <a:path w="19050" h="20386" extrusionOk="0">
                  <a:moveTo>
                    <a:pt x="18932" y="1"/>
                  </a:moveTo>
                  <a:cubicBezTo>
                    <a:pt x="18416" y="1"/>
                    <a:pt x="17847" y="705"/>
                    <a:pt x="17495" y="1137"/>
                  </a:cubicBezTo>
                  <a:cubicBezTo>
                    <a:pt x="17412" y="1237"/>
                    <a:pt x="17342" y="1326"/>
                    <a:pt x="17292" y="1379"/>
                  </a:cubicBezTo>
                  <a:cubicBezTo>
                    <a:pt x="15711" y="3057"/>
                    <a:pt x="13976" y="4638"/>
                    <a:pt x="12302" y="6167"/>
                  </a:cubicBezTo>
                  <a:cubicBezTo>
                    <a:pt x="10914" y="7432"/>
                    <a:pt x="9482" y="8741"/>
                    <a:pt x="8136" y="10100"/>
                  </a:cubicBezTo>
                  <a:cubicBezTo>
                    <a:pt x="6265" y="12027"/>
                    <a:pt x="4445" y="14050"/>
                    <a:pt x="2731" y="16110"/>
                  </a:cubicBezTo>
                  <a:cubicBezTo>
                    <a:pt x="1877" y="17087"/>
                    <a:pt x="1076" y="18130"/>
                    <a:pt x="349" y="19206"/>
                  </a:cubicBezTo>
                  <a:cubicBezTo>
                    <a:pt x="53" y="19704"/>
                    <a:pt x="26" y="19884"/>
                    <a:pt x="0" y="20376"/>
                  </a:cubicBezTo>
                  <a:lnTo>
                    <a:pt x="176" y="20385"/>
                  </a:lnTo>
                  <a:cubicBezTo>
                    <a:pt x="203" y="19917"/>
                    <a:pt x="222" y="19761"/>
                    <a:pt x="498" y="19303"/>
                  </a:cubicBezTo>
                  <a:cubicBezTo>
                    <a:pt x="1216" y="18233"/>
                    <a:pt x="2013" y="17196"/>
                    <a:pt x="2864" y="16222"/>
                  </a:cubicBezTo>
                  <a:cubicBezTo>
                    <a:pt x="4578" y="14163"/>
                    <a:pt x="6395" y="12147"/>
                    <a:pt x="8263" y="10223"/>
                  </a:cubicBezTo>
                  <a:cubicBezTo>
                    <a:pt x="9601" y="8867"/>
                    <a:pt x="11037" y="7562"/>
                    <a:pt x="12422" y="6296"/>
                  </a:cubicBezTo>
                  <a:cubicBezTo>
                    <a:pt x="14099" y="4765"/>
                    <a:pt x="15833" y="3183"/>
                    <a:pt x="17418" y="1499"/>
                  </a:cubicBezTo>
                  <a:cubicBezTo>
                    <a:pt x="17475" y="1439"/>
                    <a:pt x="17548" y="1349"/>
                    <a:pt x="17631" y="1246"/>
                  </a:cubicBezTo>
                  <a:cubicBezTo>
                    <a:pt x="17940" y="865"/>
                    <a:pt x="18503" y="175"/>
                    <a:pt x="18933" y="175"/>
                  </a:cubicBezTo>
                  <a:cubicBezTo>
                    <a:pt x="18961" y="175"/>
                    <a:pt x="18987" y="178"/>
                    <a:pt x="19013" y="183"/>
                  </a:cubicBezTo>
                  <a:lnTo>
                    <a:pt x="19050" y="14"/>
                  </a:lnTo>
                  <a:cubicBezTo>
                    <a:pt x="19011" y="5"/>
                    <a:pt x="18971" y="1"/>
                    <a:pt x="189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rot="-6424425" flipH="1">
              <a:off x="7308233" y="1596307"/>
              <a:ext cx="34693" cy="16707"/>
            </a:xfrm>
            <a:custGeom>
              <a:avLst/>
              <a:gdLst/>
              <a:ahLst/>
              <a:cxnLst/>
              <a:rect l="l" t="t" r="r" b="b"/>
              <a:pathLst>
                <a:path w="868" h="418" extrusionOk="0">
                  <a:moveTo>
                    <a:pt x="699" y="0"/>
                  </a:moveTo>
                  <a:cubicBezTo>
                    <a:pt x="515" y="0"/>
                    <a:pt x="239" y="81"/>
                    <a:pt x="179" y="208"/>
                  </a:cubicBezTo>
                  <a:cubicBezTo>
                    <a:pt x="153" y="224"/>
                    <a:pt x="127" y="244"/>
                    <a:pt x="107" y="267"/>
                  </a:cubicBezTo>
                  <a:cubicBezTo>
                    <a:pt x="0" y="393"/>
                    <a:pt x="199" y="413"/>
                    <a:pt x="279" y="417"/>
                  </a:cubicBezTo>
                  <a:cubicBezTo>
                    <a:pt x="283" y="417"/>
                    <a:pt x="286" y="417"/>
                    <a:pt x="290" y="417"/>
                  </a:cubicBezTo>
                  <a:cubicBezTo>
                    <a:pt x="498" y="417"/>
                    <a:pt x="867" y="326"/>
                    <a:pt x="864" y="71"/>
                  </a:cubicBezTo>
                  <a:cubicBezTo>
                    <a:pt x="864" y="22"/>
                    <a:pt x="794"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rot="-6424425" flipH="1">
              <a:off x="7191205" y="1474929"/>
              <a:ext cx="37171" cy="13709"/>
            </a:xfrm>
            <a:custGeom>
              <a:avLst/>
              <a:gdLst/>
              <a:ahLst/>
              <a:cxnLst/>
              <a:rect l="l" t="t" r="r" b="b"/>
              <a:pathLst>
                <a:path w="930" h="343" extrusionOk="0">
                  <a:moveTo>
                    <a:pt x="561" y="0"/>
                  </a:moveTo>
                  <a:cubicBezTo>
                    <a:pt x="411" y="0"/>
                    <a:pt x="195" y="54"/>
                    <a:pt x="100" y="180"/>
                  </a:cubicBezTo>
                  <a:cubicBezTo>
                    <a:pt x="0" y="306"/>
                    <a:pt x="186" y="342"/>
                    <a:pt x="279" y="342"/>
                  </a:cubicBezTo>
                  <a:lnTo>
                    <a:pt x="368" y="342"/>
                  </a:lnTo>
                  <a:cubicBezTo>
                    <a:pt x="518" y="342"/>
                    <a:pt x="734" y="289"/>
                    <a:pt x="830" y="163"/>
                  </a:cubicBezTo>
                  <a:cubicBezTo>
                    <a:pt x="930" y="34"/>
                    <a:pt x="744"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rot="-6424425" flipH="1">
              <a:off x="7278829" y="1523519"/>
              <a:ext cx="36811" cy="15148"/>
            </a:xfrm>
            <a:custGeom>
              <a:avLst/>
              <a:gdLst/>
              <a:ahLst/>
              <a:cxnLst/>
              <a:rect l="l" t="t" r="r" b="b"/>
              <a:pathLst>
                <a:path w="921" h="379" extrusionOk="0">
                  <a:moveTo>
                    <a:pt x="552" y="0"/>
                  </a:moveTo>
                  <a:cubicBezTo>
                    <a:pt x="399" y="0"/>
                    <a:pt x="187" y="53"/>
                    <a:pt x="94" y="186"/>
                  </a:cubicBezTo>
                  <a:cubicBezTo>
                    <a:pt x="1" y="322"/>
                    <a:pt x="171" y="379"/>
                    <a:pt x="277" y="379"/>
                  </a:cubicBezTo>
                  <a:lnTo>
                    <a:pt x="370" y="379"/>
                  </a:lnTo>
                  <a:cubicBezTo>
                    <a:pt x="522" y="379"/>
                    <a:pt x="738" y="326"/>
                    <a:pt x="828" y="192"/>
                  </a:cubicBezTo>
                  <a:cubicBezTo>
                    <a:pt x="921" y="60"/>
                    <a:pt x="752"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rot="-6424425" flipH="1">
              <a:off x="7651789" y="680410"/>
              <a:ext cx="36692" cy="25180"/>
            </a:xfrm>
            <a:custGeom>
              <a:avLst/>
              <a:gdLst/>
              <a:ahLst/>
              <a:cxnLst/>
              <a:rect l="l" t="t" r="r" b="b"/>
              <a:pathLst>
                <a:path w="918" h="630" extrusionOk="0">
                  <a:moveTo>
                    <a:pt x="564" y="0"/>
                  </a:moveTo>
                  <a:cubicBezTo>
                    <a:pt x="432" y="0"/>
                    <a:pt x="304" y="64"/>
                    <a:pt x="210" y="158"/>
                  </a:cubicBezTo>
                  <a:lnTo>
                    <a:pt x="120" y="248"/>
                  </a:lnTo>
                  <a:cubicBezTo>
                    <a:pt x="1" y="367"/>
                    <a:pt x="74" y="550"/>
                    <a:pt x="214" y="603"/>
                  </a:cubicBezTo>
                  <a:cubicBezTo>
                    <a:pt x="260" y="621"/>
                    <a:pt x="307" y="630"/>
                    <a:pt x="353" y="630"/>
                  </a:cubicBezTo>
                  <a:cubicBezTo>
                    <a:pt x="486" y="630"/>
                    <a:pt x="615" y="564"/>
                    <a:pt x="709" y="470"/>
                  </a:cubicBezTo>
                  <a:lnTo>
                    <a:pt x="798" y="381"/>
                  </a:lnTo>
                  <a:cubicBezTo>
                    <a:pt x="918" y="261"/>
                    <a:pt x="845" y="82"/>
                    <a:pt x="702" y="25"/>
                  </a:cubicBezTo>
                  <a:cubicBezTo>
                    <a:pt x="656" y="8"/>
                    <a:pt x="61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rot="-6424425" flipH="1">
              <a:off x="7751819" y="694914"/>
              <a:ext cx="28338" cy="24981"/>
            </a:xfrm>
            <a:custGeom>
              <a:avLst/>
              <a:gdLst/>
              <a:ahLst/>
              <a:cxnLst/>
              <a:rect l="l" t="t" r="r" b="b"/>
              <a:pathLst>
                <a:path w="709" h="625" extrusionOk="0">
                  <a:moveTo>
                    <a:pt x="421" y="1"/>
                  </a:moveTo>
                  <a:cubicBezTo>
                    <a:pt x="408" y="1"/>
                    <a:pt x="395" y="1"/>
                    <a:pt x="383" y="3"/>
                  </a:cubicBezTo>
                  <a:cubicBezTo>
                    <a:pt x="240" y="15"/>
                    <a:pt x="1" y="112"/>
                    <a:pt x="1" y="291"/>
                  </a:cubicBezTo>
                  <a:lnTo>
                    <a:pt x="1" y="381"/>
                  </a:lnTo>
                  <a:cubicBezTo>
                    <a:pt x="1" y="542"/>
                    <a:pt x="145" y="625"/>
                    <a:pt x="294" y="625"/>
                  </a:cubicBezTo>
                  <a:cubicBezTo>
                    <a:pt x="305" y="625"/>
                    <a:pt x="315" y="625"/>
                    <a:pt x="326" y="624"/>
                  </a:cubicBezTo>
                  <a:cubicBezTo>
                    <a:pt x="466" y="607"/>
                    <a:pt x="709" y="510"/>
                    <a:pt x="709" y="334"/>
                  </a:cubicBezTo>
                  <a:lnTo>
                    <a:pt x="709" y="242"/>
                  </a:lnTo>
                  <a:cubicBezTo>
                    <a:pt x="709" y="86"/>
                    <a:pt x="566"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rot="-6424425" flipH="1">
              <a:off x="7682302" y="770505"/>
              <a:ext cx="40649" cy="19265"/>
            </a:xfrm>
            <a:custGeom>
              <a:avLst/>
              <a:gdLst/>
              <a:ahLst/>
              <a:cxnLst/>
              <a:rect l="l" t="t" r="r" b="b"/>
              <a:pathLst>
                <a:path w="1017" h="482" extrusionOk="0">
                  <a:moveTo>
                    <a:pt x="542" y="0"/>
                  </a:moveTo>
                  <a:cubicBezTo>
                    <a:pt x="156" y="0"/>
                    <a:pt x="0" y="482"/>
                    <a:pt x="472" y="482"/>
                  </a:cubicBezTo>
                  <a:cubicBezTo>
                    <a:pt x="860" y="482"/>
                    <a:pt x="1017"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rot="-6424425" flipH="1">
              <a:off x="7758358" y="780552"/>
              <a:ext cx="40009" cy="21144"/>
            </a:xfrm>
            <a:custGeom>
              <a:avLst/>
              <a:gdLst/>
              <a:ahLst/>
              <a:cxnLst/>
              <a:rect l="l" t="t" r="r" b="b"/>
              <a:pathLst>
                <a:path w="1001" h="529" extrusionOk="0">
                  <a:moveTo>
                    <a:pt x="529" y="1"/>
                  </a:moveTo>
                  <a:cubicBezTo>
                    <a:pt x="124" y="1"/>
                    <a:pt x="1" y="529"/>
                    <a:pt x="472" y="529"/>
                  </a:cubicBezTo>
                  <a:cubicBezTo>
                    <a:pt x="878" y="529"/>
                    <a:pt x="1001" y="1"/>
                    <a:pt x="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rot="-6424425" flipH="1">
              <a:off x="7944948" y="1617447"/>
              <a:ext cx="48802" cy="12390"/>
            </a:xfrm>
            <a:custGeom>
              <a:avLst/>
              <a:gdLst/>
              <a:ahLst/>
              <a:cxnLst/>
              <a:rect l="l" t="t" r="r" b="b"/>
              <a:pathLst>
                <a:path w="1221" h="310" extrusionOk="0">
                  <a:moveTo>
                    <a:pt x="758" y="1"/>
                  </a:moveTo>
                  <a:cubicBezTo>
                    <a:pt x="549" y="1"/>
                    <a:pt x="0" y="309"/>
                    <a:pt x="463" y="309"/>
                  </a:cubicBezTo>
                  <a:cubicBezTo>
                    <a:pt x="672" y="309"/>
                    <a:pt x="1220"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rot="-6424425" flipH="1">
              <a:off x="8003150" y="1626669"/>
              <a:ext cx="39889" cy="21943"/>
            </a:xfrm>
            <a:custGeom>
              <a:avLst/>
              <a:gdLst/>
              <a:ahLst/>
              <a:cxnLst/>
              <a:rect l="l" t="t" r="r" b="b"/>
              <a:pathLst>
                <a:path w="998" h="549" extrusionOk="0">
                  <a:moveTo>
                    <a:pt x="525" y="0"/>
                  </a:moveTo>
                  <a:cubicBezTo>
                    <a:pt x="113" y="0"/>
                    <a:pt x="1" y="549"/>
                    <a:pt x="472" y="549"/>
                  </a:cubicBezTo>
                  <a:cubicBezTo>
                    <a:pt x="884" y="549"/>
                    <a:pt x="99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rot="-6424425" flipH="1">
              <a:off x="7954628" y="1694865"/>
              <a:ext cx="33494" cy="20104"/>
            </a:xfrm>
            <a:custGeom>
              <a:avLst/>
              <a:gdLst/>
              <a:ahLst/>
              <a:cxnLst/>
              <a:rect l="l" t="t" r="r" b="b"/>
              <a:pathLst>
                <a:path w="838" h="503" extrusionOk="0">
                  <a:moveTo>
                    <a:pt x="406" y="0"/>
                  </a:moveTo>
                  <a:cubicBezTo>
                    <a:pt x="256" y="0"/>
                    <a:pt x="40" y="117"/>
                    <a:pt x="20" y="280"/>
                  </a:cubicBezTo>
                  <a:cubicBezTo>
                    <a:pt x="0" y="463"/>
                    <a:pt x="210" y="503"/>
                    <a:pt x="342" y="503"/>
                  </a:cubicBezTo>
                  <a:lnTo>
                    <a:pt x="432" y="503"/>
                  </a:lnTo>
                  <a:cubicBezTo>
                    <a:pt x="581" y="503"/>
                    <a:pt x="797" y="386"/>
                    <a:pt x="817" y="224"/>
                  </a:cubicBezTo>
                  <a:cubicBezTo>
                    <a:pt x="837" y="44"/>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rot="-6424425" flipH="1">
              <a:off x="7250293" y="613776"/>
              <a:ext cx="136015" cy="139852"/>
            </a:xfrm>
            <a:custGeom>
              <a:avLst/>
              <a:gdLst/>
              <a:ahLst/>
              <a:cxnLst/>
              <a:rect l="l" t="t" r="r" b="b"/>
              <a:pathLst>
                <a:path w="3403" h="3499" extrusionOk="0">
                  <a:moveTo>
                    <a:pt x="1703" y="101"/>
                  </a:moveTo>
                  <a:cubicBezTo>
                    <a:pt x="1723" y="101"/>
                    <a:pt x="1756" y="105"/>
                    <a:pt x="1812" y="115"/>
                  </a:cubicBezTo>
                  <a:lnTo>
                    <a:pt x="1812" y="115"/>
                  </a:lnTo>
                  <a:cubicBezTo>
                    <a:pt x="1786" y="120"/>
                    <a:pt x="1761" y="124"/>
                    <a:pt x="1736" y="124"/>
                  </a:cubicBezTo>
                  <a:cubicBezTo>
                    <a:pt x="1714" y="124"/>
                    <a:pt x="1692" y="121"/>
                    <a:pt x="1671" y="115"/>
                  </a:cubicBezTo>
                  <a:cubicBezTo>
                    <a:pt x="1674" y="107"/>
                    <a:pt x="1677" y="101"/>
                    <a:pt x="1703" y="101"/>
                  </a:cubicBezTo>
                  <a:close/>
                  <a:moveTo>
                    <a:pt x="1665" y="0"/>
                  </a:moveTo>
                  <a:cubicBezTo>
                    <a:pt x="1598" y="0"/>
                    <a:pt x="1528" y="13"/>
                    <a:pt x="1455" y="35"/>
                  </a:cubicBezTo>
                  <a:cubicBezTo>
                    <a:pt x="1222" y="101"/>
                    <a:pt x="1100" y="317"/>
                    <a:pt x="943" y="493"/>
                  </a:cubicBezTo>
                  <a:cubicBezTo>
                    <a:pt x="721" y="739"/>
                    <a:pt x="462" y="952"/>
                    <a:pt x="342" y="1271"/>
                  </a:cubicBezTo>
                  <a:cubicBezTo>
                    <a:pt x="160" y="1746"/>
                    <a:pt x="0" y="2370"/>
                    <a:pt x="342" y="2812"/>
                  </a:cubicBezTo>
                  <a:cubicBezTo>
                    <a:pt x="660" y="3221"/>
                    <a:pt x="1249" y="3499"/>
                    <a:pt x="1782" y="3499"/>
                  </a:cubicBezTo>
                  <a:cubicBezTo>
                    <a:pt x="1869" y="3499"/>
                    <a:pt x="1954" y="3491"/>
                    <a:pt x="2037" y="3476"/>
                  </a:cubicBezTo>
                  <a:cubicBezTo>
                    <a:pt x="2518" y="3387"/>
                    <a:pt x="2944" y="2825"/>
                    <a:pt x="3160" y="2424"/>
                  </a:cubicBezTo>
                  <a:cubicBezTo>
                    <a:pt x="3402" y="1965"/>
                    <a:pt x="3249" y="1460"/>
                    <a:pt x="3126" y="992"/>
                  </a:cubicBezTo>
                  <a:cubicBezTo>
                    <a:pt x="3027" y="613"/>
                    <a:pt x="2851" y="463"/>
                    <a:pt x="2575" y="217"/>
                  </a:cubicBezTo>
                  <a:cubicBezTo>
                    <a:pt x="2449" y="104"/>
                    <a:pt x="2349" y="35"/>
                    <a:pt x="2170" y="24"/>
                  </a:cubicBezTo>
                  <a:cubicBezTo>
                    <a:pt x="2166" y="24"/>
                    <a:pt x="2163" y="24"/>
                    <a:pt x="2159" y="24"/>
                  </a:cubicBezTo>
                  <a:cubicBezTo>
                    <a:pt x="2082" y="24"/>
                    <a:pt x="2000" y="56"/>
                    <a:pt x="1919" y="83"/>
                  </a:cubicBezTo>
                  <a:lnTo>
                    <a:pt x="1919" y="83"/>
                  </a:lnTo>
                  <a:cubicBezTo>
                    <a:pt x="1842" y="24"/>
                    <a:pt x="1757" y="0"/>
                    <a:pt x="1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rot="-10147612">
              <a:off x="1819248" y="180121"/>
              <a:ext cx="1718616" cy="1765895"/>
            </a:xfrm>
            <a:custGeom>
              <a:avLst/>
              <a:gdLst/>
              <a:ahLst/>
              <a:cxnLst/>
              <a:rect l="l" t="t" r="r" b="b"/>
              <a:pathLst>
                <a:path w="32788" h="33690" extrusionOk="0">
                  <a:moveTo>
                    <a:pt x="11724" y="0"/>
                  </a:moveTo>
                  <a:cubicBezTo>
                    <a:pt x="10869" y="0"/>
                    <a:pt x="10018" y="148"/>
                    <a:pt x="9236" y="517"/>
                  </a:cubicBezTo>
                  <a:cubicBezTo>
                    <a:pt x="8685" y="776"/>
                    <a:pt x="8392" y="1041"/>
                    <a:pt x="8316" y="1676"/>
                  </a:cubicBezTo>
                  <a:cubicBezTo>
                    <a:pt x="8180" y="2815"/>
                    <a:pt x="8366" y="3959"/>
                    <a:pt x="8571" y="5081"/>
                  </a:cubicBezTo>
                  <a:cubicBezTo>
                    <a:pt x="8874" y="6722"/>
                    <a:pt x="9748" y="8197"/>
                    <a:pt x="10063" y="9819"/>
                  </a:cubicBezTo>
                  <a:cubicBezTo>
                    <a:pt x="10246" y="10746"/>
                    <a:pt x="10359" y="11693"/>
                    <a:pt x="10522" y="12626"/>
                  </a:cubicBezTo>
                  <a:cubicBezTo>
                    <a:pt x="10748" y="13932"/>
                    <a:pt x="10871" y="15234"/>
                    <a:pt x="10545" y="16529"/>
                  </a:cubicBezTo>
                  <a:cubicBezTo>
                    <a:pt x="10226" y="17792"/>
                    <a:pt x="9712" y="18991"/>
                    <a:pt x="8851" y="19988"/>
                  </a:cubicBezTo>
                  <a:cubicBezTo>
                    <a:pt x="8312" y="20609"/>
                    <a:pt x="7615" y="21028"/>
                    <a:pt x="6987" y="21549"/>
                  </a:cubicBezTo>
                  <a:cubicBezTo>
                    <a:pt x="6369" y="22061"/>
                    <a:pt x="5751" y="22536"/>
                    <a:pt x="5100" y="23004"/>
                  </a:cubicBezTo>
                  <a:cubicBezTo>
                    <a:pt x="4243" y="23622"/>
                    <a:pt x="3396" y="24297"/>
                    <a:pt x="2691" y="25091"/>
                  </a:cubicBezTo>
                  <a:cubicBezTo>
                    <a:pt x="2137" y="25712"/>
                    <a:pt x="1731" y="26427"/>
                    <a:pt x="1270" y="27118"/>
                  </a:cubicBezTo>
                  <a:cubicBezTo>
                    <a:pt x="884" y="27699"/>
                    <a:pt x="449" y="28290"/>
                    <a:pt x="233" y="28968"/>
                  </a:cubicBezTo>
                  <a:cubicBezTo>
                    <a:pt x="0" y="29702"/>
                    <a:pt x="137" y="30383"/>
                    <a:pt x="273" y="31117"/>
                  </a:cubicBezTo>
                  <a:cubicBezTo>
                    <a:pt x="366" y="31606"/>
                    <a:pt x="389" y="31911"/>
                    <a:pt x="645" y="32290"/>
                  </a:cubicBezTo>
                  <a:cubicBezTo>
                    <a:pt x="828" y="32954"/>
                    <a:pt x="1443" y="33320"/>
                    <a:pt x="1691" y="33483"/>
                  </a:cubicBezTo>
                  <a:cubicBezTo>
                    <a:pt x="1934" y="33639"/>
                    <a:pt x="2145" y="33689"/>
                    <a:pt x="2360" y="33689"/>
                  </a:cubicBezTo>
                  <a:cubicBezTo>
                    <a:pt x="2589" y="33689"/>
                    <a:pt x="2824" y="33632"/>
                    <a:pt x="3110" y="33586"/>
                  </a:cubicBezTo>
                  <a:cubicBezTo>
                    <a:pt x="3652" y="33496"/>
                    <a:pt x="4286" y="33516"/>
                    <a:pt x="4704" y="33118"/>
                  </a:cubicBezTo>
                  <a:cubicBezTo>
                    <a:pt x="5306" y="32543"/>
                    <a:pt x="5920" y="31832"/>
                    <a:pt x="6429" y="31171"/>
                  </a:cubicBezTo>
                  <a:cubicBezTo>
                    <a:pt x="6841" y="30626"/>
                    <a:pt x="7156" y="29998"/>
                    <a:pt x="7702" y="29566"/>
                  </a:cubicBezTo>
                  <a:cubicBezTo>
                    <a:pt x="8021" y="29310"/>
                    <a:pt x="8392" y="29121"/>
                    <a:pt x="8738" y="28901"/>
                  </a:cubicBezTo>
                  <a:cubicBezTo>
                    <a:pt x="9814" y="28224"/>
                    <a:pt x="10798" y="27696"/>
                    <a:pt x="12050" y="27367"/>
                  </a:cubicBezTo>
                  <a:cubicBezTo>
                    <a:pt x="13186" y="27068"/>
                    <a:pt x="14372" y="26951"/>
                    <a:pt x="15528" y="26755"/>
                  </a:cubicBezTo>
                  <a:cubicBezTo>
                    <a:pt x="16773" y="26546"/>
                    <a:pt x="18079" y="26380"/>
                    <a:pt x="19356" y="26380"/>
                  </a:cubicBezTo>
                  <a:cubicBezTo>
                    <a:pt x="19561" y="26380"/>
                    <a:pt x="19766" y="26384"/>
                    <a:pt x="19970" y="26393"/>
                  </a:cubicBezTo>
                  <a:cubicBezTo>
                    <a:pt x="21000" y="26442"/>
                    <a:pt x="22014" y="26522"/>
                    <a:pt x="23039" y="26522"/>
                  </a:cubicBezTo>
                  <a:cubicBezTo>
                    <a:pt x="23406" y="26522"/>
                    <a:pt x="23775" y="26512"/>
                    <a:pt x="24146" y="26486"/>
                  </a:cubicBezTo>
                  <a:cubicBezTo>
                    <a:pt x="25508" y="26393"/>
                    <a:pt x="26880" y="26068"/>
                    <a:pt x="28226" y="25845"/>
                  </a:cubicBezTo>
                  <a:cubicBezTo>
                    <a:pt x="29740" y="25596"/>
                    <a:pt x="32698" y="25726"/>
                    <a:pt x="32764" y="23579"/>
                  </a:cubicBezTo>
                  <a:cubicBezTo>
                    <a:pt x="32787" y="22862"/>
                    <a:pt x="32538" y="22091"/>
                    <a:pt x="32425" y="21387"/>
                  </a:cubicBezTo>
                  <a:cubicBezTo>
                    <a:pt x="32376" y="21065"/>
                    <a:pt x="32339" y="20729"/>
                    <a:pt x="32272" y="20410"/>
                  </a:cubicBezTo>
                  <a:cubicBezTo>
                    <a:pt x="32037" y="19271"/>
                    <a:pt x="31724" y="18168"/>
                    <a:pt x="31531" y="17012"/>
                  </a:cubicBezTo>
                  <a:cubicBezTo>
                    <a:pt x="31186" y="14935"/>
                    <a:pt x="30741" y="12832"/>
                    <a:pt x="30701" y="10729"/>
                  </a:cubicBezTo>
                  <a:cubicBezTo>
                    <a:pt x="30681" y="9809"/>
                    <a:pt x="30704" y="8939"/>
                    <a:pt x="30555" y="8035"/>
                  </a:cubicBezTo>
                  <a:cubicBezTo>
                    <a:pt x="30372" y="6926"/>
                    <a:pt x="30073" y="5852"/>
                    <a:pt x="29847" y="4753"/>
                  </a:cubicBezTo>
                  <a:cubicBezTo>
                    <a:pt x="29674" y="3905"/>
                    <a:pt x="29199" y="2740"/>
                    <a:pt x="28558" y="2131"/>
                  </a:cubicBezTo>
                  <a:cubicBezTo>
                    <a:pt x="28079" y="1674"/>
                    <a:pt x="27559" y="1534"/>
                    <a:pt x="27012" y="1534"/>
                  </a:cubicBezTo>
                  <a:cubicBezTo>
                    <a:pt x="26423" y="1534"/>
                    <a:pt x="25804" y="1697"/>
                    <a:pt x="25173" y="1803"/>
                  </a:cubicBezTo>
                  <a:cubicBezTo>
                    <a:pt x="24171" y="1968"/>
                    <a:pt x="22984" y="2340"/>
                    <a:pt x="21924" y="2340"/>
                  </a:cubicBezTo>
                  <a:cubicBezTo>
                    <a:pt x="21705" y="2340"/>
                    <a:pt x="21491" y="2325"/>
                    <a:pt x="21286" y="2287"/>
                  </a:cubicBezTo>
                  <a:cubicBezTo>
                    <a:pt x="19858" y="2032"/>
                    <a:pt x="18383" y="1739"/>
                    <a:pt x="17003" y="1291"/>
                  </a:cubicBezTo>
                  <a:cubicBezTo>
                    <a:pt x="15804" y="902"/>
                    <a:pt x="14642" y="411"/>
                    <a:pt x="13402" y="171"/>
                  </a:cubicBezTo>
                  <a:cubicBezTo>
                    <a:pt x="12853" y="64"/>
                    <a:pt x="12288" y="0"/>
                    <a:pt x="11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rot="-10147612">
              <a:off x="1416649" y="15706"/>
              <a:ext cx="2157915" cy="2228100"/>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rot="353954" flipH="1">
              <a:off x="336837" y="160081"/>
              <a:ext cx="1679594" cy="2551073"/>
            </a:xfrm>
            <a:custGeom>
              <a:avLst/>
              <a:gdLst/>
              <a:ahLst/>
              <a:cxnLst/>
              <a:rect l="l" t="t" r="r" b="b"/>
              <a:pathLst>
                <a:path w="40714" h="61839" extrusionOk="0">
                  <a:moveTo>
                    <a:pt x="33585" y="61136"/>
                  </a:moveTo>
                  <a:cubicBezTo>
                    <a:pt x="33560" y="61136"/>
                    <a:pt x="33655" y="61207"/>
                    <a:pt x="33962" y="61409"/>
                  </a:cubicBezTo>
                  <a:cubicBezTo>
                    <a:pt x="33881" y="61348"/>
                    <a:pt x="33805" y="61276"/>
                    <a:pt x="33734" y="61198"/>
                  </a:cubicBezTo>
                  <a:lnTo>
                    <a:pt x="33734" y="61198"/>
                  </a:lnTo>
                  <a:cubicBezTo>
                    <a:pt x="33655" y="61160"/>
                    <a:pt x="33600" y="61136"/>
                    <a:pt x="33585" y="61136"/>
                  </a:cubicBezTo>
                  <a:close/>
                  <a:moveTo>
                    <a:pt x="13592" y="0"/>
                  </a:moveTo>
                  <a:cubicBezTo>
                    <a:pt x="13427" y="0"/>
                    <a:pt x="13263" y="5"/>
                    <a:pt x="13099" y="14"/>
                  </a:cubicBezTo>
                  <a:cubicBezTo>
                    <a:pt x="11801" y="91"/>
                    <a:pt x="10521" y="356"/>
                    <a:pt x="9229" y="450"/>
                  </a:cubicBezTo>
                  <a:cubicBezTo>
                    <a:pt x="8621" y="493"/>
                    <a:pt x="8624" y="456"/>
                    <a:pt x="8295" y="1094"/>
                  </a:cubicBezTo>
                  <a:cubicBezTo>
                    <a:pt x="7684" y="2280"/>
                    <a:pt x="7351" y="3555"/>
                    <a:pt x="6890" y="4798"/>
                  </a:cubicBezTo>
                  <a:cubicBezTo>
                    <a:pt x="6368" y="6200"/>
                    <a:pt x="5940" y="7635"/>
                    <a:pt x="5415" y="9031"/>
                  </a:cubicBezTo>
                  <a:cubicBezTo>
                    <a:pt x="4887" y="10423"/>
                    <a:pt x="4309" y="11775"/>
                    <a:pt x="3900" y="13210"/>
                  </a:cubicBezTo>
                  <a:cubicBezTo>
                    <a:pt x="2764" y="17194"/>
                    <a:pt x="2193" y="21346"/>
                    <a:pt x="943" y="25293"/>
                  </a:cubicBezTo>
                  <a:cubicBezTo>
                    <a:pt x="790" y="25771"/>
                    <a:pt x="644" y="26313"/>
                    <a:pt x="462" y="26785"/>
                  </a:cubicBezTo>
                  <a:cubicBezTo>
                    <a:pt x="455" y="26805"/>
                    <a:pt x="103" y="27372"/>
                    <a:pt x="73" y="27512"/>
                  </a:cubicBezTo>
                  <a:cubicBezTo>
                    <a:pt x="0" y="27867"/>
                    <a:pt x="50" y="27967"/>
                    <a:pt x="226" y="28266"/>
                  </a:cubicBezTo>
                  <a:cubicBezTo>
                    <a:pt x="830" y="29289"/>
                    <a:pt x="1724" y="30259"/>
                    <a:pt x="2618" y="31136"/>
                  </a:cubicBezTo>
                  <a:cubicBezTo>
                    <a:pt x="3472" y="31970"/>
                    <a:pt x="4146" y="32901"/>
                    <a:pt x="4873" y="33841"/>
                  </a:cubicBezTo>
                  <a:cubicBezTo>
                    <a:pt x="5661" y="34858"/>
                    <a:pt x="6647" y="35735"/>
                    <a:pt x="7521" y="36678"/>
                  </a:cubicBezTo>
                  <a:cubicBezTo>
                    <a:pt x="8129" y="37339"/>
                    <a:pt x="8644" y="38087"/>
                    <a:pt x="9352" y="38651"/>
                  </a:cubicBezTo>
                  <a:cubicBezTo>
                    <a:pt x="9907" y="39096"/>
                    <a:pt x="10498" y="39512"/>
                    <a:pt x="11059" y="39947"/>
                  </a:cubicBezTo>
                  <a:cubicBezTo>
                    <a:pt x="12322" y="40934"/>
                    <a:pt x="13491" y="42030"/>
                    <a:pt x="14757" y="43013"/>
                  </a:cubicBezTo>
                  <a:cubicBezTo>
                    <a:pt x="16116" y="44070"/>
                    <a:pt x="17408" y="45272"/>
                    <a:pt x="18837" y="46239"/>
                  </a:cubicBezTo>
                  <a:cubicBezTo>
                    <a:pt x="20116" y="47100"/>
                    <a:pt x="21305" y="47990"/>
                    <a:pt x="22428" y="49053"/>
                  </a:cubicBezTo>
                  <a:cubicBezTo>
                    <a:pt x="25242" y="51718"/>
                    <a:pt x="27770" y="54638"/>
                    <a:pt x="30431" y="57451"/>
                  </a:cubicBezTo>
                  <a:cubicBezTo>
                    <a:pt x="31364" y="58435"/>
                    <a:pt x="32195" y="59521"/>
                    <a:pt x="33142" y="60488"/>
                  </a:cubicBezTo>
                  <a:cubicBezTo>
                    <a:pt x="33349" y="60698"/>
                    <a:pt x="33527" y="60973"/>
                    <a:pt x="33734" y="61198"/>
                  </a:cubicBezTo>
                  <a:lnTo>
                    <a:pt x="33734" y="61198"/>
                  </a:lnTo>
                  <a:cubicBezTo>
                    <a:pt x="33853" y="61255"/>
                    <a:pt x="34024" y="61342"/>
                    <a:pt x="34181" y="61418"/>
                  </a:cubicBezTo>
                  <a:cubicBezTo>
                    <a:pt x="34323" y="61487"/>
                    <a:pt x="34848" y="61839"/>
                    <a:pt x="35110" y="61839"/>
                  </a:cubicBezTo>
                  <a:cubicBezTo>
                    <a:pt x="35151" y="61839"/>
                    <a:pt x="35186" y="61830"/>
                    <a:pt x="35212" y="61810"/>
                  </a:cubicBezTo>
                  <a:cubicBezTo>
                    <a:pt x="35501" y="61591"/>
                    <a:pt x="35169" y="60142"/>
                    <a:pt x="35242" y="59794"/>
                  </a:cubicBezTo>
                  <a:cubicBezTo>
                    <a:pt x="35325" y="59408"/>
                    <a:pt x="35444" y="59043"/>
                    <a:pt x="35517" y="58627"/>
                  </a:cubicBezTo>
                  <a:cubicBezTo>
                    <a:pt x="35587" y="58252"/>
                    <a:pt x="35613" y="57744"/>
                    <a:pt x="35723" y="57379"/>
                  </a:cubicBezTo>
                  <a:cubicBezTo>
                    <a:pt x="35786" y="57156"/>
                    <a:pt x="35979" y="56940"/>
                    <a:pt x="36055" y="56721"/>
                  </a:cubicBezTo>
                  <a:cubicBezTo>
                    <a:pt x="36474" y="55528"/>
                    <a:pt x="36561" y="54176"/>
                    <a:pt x="36541" y="52930"/>
                  </a:cubicBezTo>
                  <a:cubicBezTo>
                    <a:pt x="36504" y="50708"/>
                    <a:pt x="36677" y="48425"/>
                    <a:pt x="36789" y="46206"/>
                  </a:cubicBezTo>
                  <a:cubicBezTo>
                    <a:pt x="36956" y="43030"/>
                    <a:pt x="37577" y="39867"/>
                    <a:pt x="37780" y="36684"/>
                  </a:cubicBezTo>
                  <a:cubicBezTo>
                    <a:pt x="37946" y="34037"/>
                    <a:pt x="38218" y="31399"/>
                    <a:pt x="38407" y="28751"/>
                  </a:cubicBezTo>
                  <a:cubicBezTo>
                    <a:pt x="38856" y="22512"/>
                    <a:pt x="39882" y="16326"/>
                    <a:pt x="40245" y="10074"/>
                  </a:cubicBezTo>
                  <a:cubicBezTo>
                    <a:pt x="40374" y="7888"/>
                    <a:pt x="40594" y="5728"/>
                    <a:pt x="40620" y="3532"/>
                  </a:cubicBezTo>
                  <a:cubicBezTo>
                    <a:pt x="40627" y="3233"/>
                    <a:pt x="40713" y="2828"/>
                    <a:pt x="40440" y="2615"/>
                  </a:cubicBezTo>
                  <a:cubicBezTo>
                    <a:pt x="40395" y="2579"/>
                    <a:pt x="40281" y="2568"/>
                    <a:pt x="40159" y="2568"/>
                  </a:cubicBezTo>
                  <a:cubicBezTo>
                    <a:pt x="39966" y="2568"/>
                    <a:pt x="39752" y="2595"/>
                    <a:pt x="39750" y="2595"/>
                  </a:cubicBezTo>
                  <a:cubicBezTo>
                    <a:pt x="39742" y="2595"/>
                    <a:pt x="39734" y="2595"/>
                    <a:pt x="39726" y="2595"/>
                  </a:cubicBezTo>
                  <a:cubicBezTo>
                    <a:pt x="39006" y="2595"/>
                    <a:pt x="38267" y="2455"/>
                    <a:pt x="37564" y="2373"/>
                  </a:cubicBezTo>
                  <a:cubicBezTo>
                    <a:pt x="35431" y="2127"/>
                    <a:pt x="33284" y="2028"/>
                    <a:pt x="31142" y="1885"/>
                  </a:cubicBezTo>
                  <a:cubicBezTo>
                    <a:pt x="29052" y="1749"/>
                    <a:pt x="26986" y="1427"/>
                    <a:pt x="24900" y="1290"/>
                  </a:cubicBezTo>
                  <a:cubicBezTo>
                    <a:pt x="22544" y="1140"/>
                    <a:pt x="20288" y="911"/>
                    <a:pt x="17953" y="569"/>
                  </a:cubicBezTo>
                  <a:cubicBezTo>
                    <a:pt x="16519" y="357"/>
                    <a:pt x="15051" y="0"/>
                    <a:pt x="13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rot="353954" flipH="1">
              <a:off x="896829" y="367641"/>
              <a:ext cx="1038597" cy="608035"/>
            </a:xfrm>
            <a:custGeom>
              <a:avLst/>
              <a:gdLst/>
              <a:ahLst/>
              <a:cxnLst/>
              <a:rect l="l" t="t" r="r" b="b"/>
              <a:pathLst>
                <a:path w="25176" h="14739" extrusionOk="0">
                  <a:moveTo>
                    <a:pt x="24507" y="3847"/>
                  </a:moveTo>
                  <a:cubicBezTo>
                    <a:pt x="24628" y="4003"/>
                    <a:pt x="24734" y="4160"/>
                    <a:pt x="24910" y="4267"/>
                  </a:cubicBezTo>
                  <a:cubicBezTo>
                    <a:pt x="24989" y="4164"/>
                    <a:pt x="25042" y="4106"/>
                    <a:pt x="25080" y="4076"/>
                  </a:cubicBezTo>
                  <a:lnTo>
                    <a:pt x="25080" y="4076"/>
                  </a:lnTo>
                  <a:cubicBezTo>
                    <a:pt x="25112" y="4087"/>
                    <a:pt x="25144" y="4097"/>
                    <a:pt x="25176" y="4107"/>
                  </a:cubicBezTo>
                  <a:cubicBezTo>
                    <a:pt x="25167" y="4079"/>
                    <a:pt x="25158" y="4050"/>
                    <a:pt x="25133" y="4050"/>
                  </a:cubicBezTo>
                  <a:cubicBezTo>
                    <a:pt x="25120" y="4050"/>
                    <a:pt x="25103" y="4058"/>
                    <a:pt x="25080" y="4076"/>
                  </a:cubicBezTo>
                  <a:lnTo>
                    <a:pt x="25080" y="4076"/>
                  </a:lnTo>
                  <a:cubicBezTo>
                    <a:pt x="24887" y="4011"/>
                    <a:pt x="24698" y="3927"/>
                    <a:pt x="24507" y="3847"/>
                  </a:cubicBezTo>
                  <a:close/>
                  <a:moveTo>
                    <a:pt x="16943" y="0"/>
                  </a:moveTo>
                  <a:cubicBezTo>
                    <a:pt x="15602" y="0"/>
                    <a:pt x="14232" y="296"/>
                    <a:pt x="12974" y="649"/>
                  </a:cubicBezTo>
                  <a:cubicBezTo>
                    <a:pt x="12423" y="806"/>
                    <a:pt x="11801" y="895"/>
                    <a:pt x="11276" y="1137"/>
                  </a:cubicBezTo>
                  <a:cubicBezTo>
                    <a:pt x="10582" y="1460"/>
                    <a:pt x="9884" y="2054"/>
                    <a:pt x="9260" y="2500"/>
                  </a:cubicBezTo>
                  <a:cubicBezTo>
                    <a:pt x="8260" y="3210"/>
                    <a:pt x="7147" y="4091"/>
                    <a:pt x="6346" y="5031"/>
                  </a:cubicBezTo>
                  <a:cubicBezTo>
                    <a:pt x="5287" y="6280"/>
                    <a:pt x="4286" y="7609"/>
                    <a:pt x="3257" y="8885"/>
                  </a:cubicBezTo>
                  <a:cubicBezTo>
                    <a:pt x="2432" y="9905"/>
                    <a:pt x="1742" y="10978"/>
                    <a:pt x="1193" y="12171"/>
                  </a:cubicBezTo>
                  <a:cubicBezTo>
                    <a:pt x="925" y="12752"/>
                    <a:pt x="665" y="13347"/>
                    <a:pt x="433" y="13941"/>
                  </a:cubicBezTo>
                  <a:cubicBezTo>
                    <a:pt x="344" y="14177"/>
                    <a:pt x="281" y="14445"/>
                    <a:pt x="113" y="14635"/>
                  </a:cubicBezTo>
                  <a:lnTo>
                    <a:pt x="113" y="14635"/>
                  </a:lnTo>
                  <a:cubicBezTo>
                    <a:pt x="364" y="14393"/>
                    <a:pt x="563" y="14119"/>
                    <a:pt x="778" y="13835"/>
                  </a:cubicBezTo>
                  <a:cubicBezTo>
                    <a:pt x="1778" y="12496"/>
                    <a:pt x="2978" y="11327"/>
                    <a:pt x="4166" y="10157"/>
                  </a:cubicBezTo>
                  <a:cubicBezTo>
                    <a:pt x="5230" y="9107"/>
                    <a:pt x="6153" y="7828"/>
                    <a:pt x="7286" y="6865"/>
                  </a:cubicBezTo>
                  <a:cubicBezTo>
                    <a:pt x="8446" y="5878"/>
                    <a:pt x="9861" y="5224"/>
                    <a:pt x="11263" y="4659"/>
                  </a:cubicBezTo>
                  <a:cubicBezTo>
                    <a:pt x="13735" y="3662"/>
                    <a:pt x="16415" y="2826"/>
                    <a:pt x="19101" y="2826"/>
                  </a:cubicBezTo>
                  <a:cubicBezTo>
                    <a:pt x="19871" y="2826"/>
                    <a:pt x="20640" y="2895"/>
                    <a:pt x="21405" y="3048"/>
                  </a:cubicBezTo>
                  <a:cubicBezTo>
                    <a:pt x="22243" y="3217"/>
                    <a:pt x="23083" y="3434"/>
                    <a:pt x="23907" y="3636"/>
                  </a:cubicBezTo>
                  <a:cubicBezTo>
                    <a:pt x="24113" y="3687"/>
                    <a:pt x="24311" y="3765"/>
                    <a:pt x="24507" y="3847"/>
                  </a:cubicBezTo>
                  <a:lnTo>
                    <a:pt x="24507" y="3847"/>
                  </a:lnTo>
                  <a:cubicBezTo>
                    <a:pt x="24489" y="3824"/>
                    <a:pt x="24471" y="3802"/>
                    <a:pt x="24452" y="3779"/>
                  </a:cubicBezTo>
                  <a:cubicBezTo>
                    <a:pt x="24104" y="3354"/>
                    <a:pt x="23645" y="3024"/>
                    <a:pt x="23242" y="2652"/>
                  </a:cubicBezTo>
                  <a:cubicBezTo>
                    <a:pt x="22519" y="1974"/>
                    <a:pt x="21764" y="1297"/>
                    <a:pt x="20878" y="835"/>
                  </a:cubicBezTo>
                  <a:cubicBezTo>
                    <a:pt x="20057" y="407"/>
                    <a:pt x="19110" y="244"/>
                    <a:pt x="18207" y="98"/>
                  </a:cubicBezTo>
                  <a:cubicBezTo>
                    <a:pt x="17791" y="30"/>
                    <a:pt x="17368" y="0"/>
                    <a:pt x="16943" y="0"/>
                  </a:cubicBezTo>
                  <a:close/>
                  <a:moveTo>
                    <a:pt x="113" y="14635"/>
                  </a:moveTo>
                  <a:cubicBezTo>
                    <a:pt x="77" y="14670"/>
                    <a:pt x="39" y="14705"/>
                    <a:pt x="0" y="14739"/>
                  </a:cubicBezTo>
                  <a:cubicBezTo>
                    <a:pt x="43" y="14708"/>
                    <a:pt x="80" y="14673"/>
                    <a:pt x="113" y="146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rot="353954" flipH="1">
              <a:off x="808540" y="598391"/>
              <a:ext cx="975438" cy="693718"/>
            </a:xfrm>
            <a:custGeom>
              <a:avLst/>
              <a:gdLst/>
              <a:ahLst/>
              <a:cxnLst/>
              <a:rect l="l" t="t" r="r" b="b"/>
              <a:pathLst>
                <a:path w="23645" h="16816" extrusionOk="0">
                  <a:moveTo>
                    <a:pt x="22952" y="2938"/>
                  </a:moveTo>
                  <a:cubicBezTo>
                    <a:pt x="23089" y="3076"/>
                    <a:pt x="23212" y="3217"/>
                    <a:pt x="23398" y="3301"/>
                  </a:cubicBezTo>
                  <a:cubicBezTo>
                    <a:pt x="23463" y="3190"/>
                    <a:pt x="23509" y="3126"/>
                    <a:pt x="23543" y="3092"/>
                  </a:cubicBezTo>
                  <a:lnTo>
                    <a:pt x="23543" y="3092"/>
                  </a:lnTo>
                  <a:cubicBezTo>
                    <a:pt x="23577" y="3099"/>
                    <a:pt x="23610" y="3105"/>
                    <a:pt x="23644" y="3111"/>
                  </a:cubicBezTo>
                  <a:cubicBezTo>
                    <a:pt x="23632" y="3085"/>
                    <a:pt x="23620" y="3059"/>
                    <a:pt x="23597" y="3059"/>
                  </a:cubicBezTo>
                  <a:cubicBezTo>
                    <a:pt x="23583" y="3059"/>
                    <a:pt x="23566" y="3068"/>
                    <a:pt x="23543" y="3092"/>
                  </a:cubicBezTo>
                  <a:lnTo>
                    <a:pt x="23543" y="3092"/>
                  </a:lnTo>
                  <a:cubicBezTo>
                    <a:pt x="23345" y="3052"/>
                    <a:pt x="23150" y="2994"/>
                    <a:pt x="22952" y="2938"/>
                  </a:cubicBezTo>
                  <a:close/>
                  <a:moveTo>
                    <a:pt x="15981" y="0"/>
                  </a:moveTo>
                  <a:cubicBezTo>
                    <a:pt x="14312" y="0"/>
                    <a:pt x="12617" y="571"/>
                    <a:pt x="11106" y="1208"/>
                  </a:cubicBezTo>
                  <a:cubicBezTo>
                    <a:pt x="10578" y="1430"/>
                    <a:pt x="9973" y="1599"/>
                    <a:pt x="9481" y="1905"/>
                  </a:cubicBezTo>
                  <a:cubicBezTo>
                    <a:pt x="8831" y="2313"/>
                    <a:pt x="8216" y="2991"/>
                    <a:pt x="7651" y="3509"/>
                  </a:cubicBezTo>
                  <a:cubicBezTo>
                    <a:pt x="6747" y="4340"/>
                    <a:pt x="5754" y="5354"/>
                    <a:pt x="5079" y="6387"/>
                  </a:cubicBezTo>
                  <a:cubicBezTo>
                    <a:pt x="4182" y="7762"/>
                    <a:pt x="3359" y="9204"/>
                    <a:pt x="2495" y="10599"/>
                  </a:cubicBezTo>
                  <a:cubicBezTo>
                    <a:pt x="1804" y="11712"/>
                    <a:pt x="1252" y="12861"/>
                    <a:pt x="858" y="14114"/>
                  </a:cubicBezTo>
                  <a:cubicBezTo>
                    <a:pt x="668" y="14725"/>
                    <a:pt x="485" y="15347"/>
                    <a:pt x="329" y="15968"/>
                  </a:cubicBezTo>
                  <a:cubicBezTo>
                    <a:pt x="268" y="16212"/>
                    <a:pt x="239" y="16487"/>
                    <a:pt x="98" y="16699"/>
                  </a:cubicBezTo>
                  <a:lnTo>
                    <a:pt x="98" y="16699"/>
                  </a:lnTo>
                  <a:cubicBezTo>
                    <a:pt x="316" y="16425"/>
                    <a:pt x="480" y="16130"/>
                    <a:pt x="654" y="15819"/>
                  </a:cubicBezTo>
                  <a:cubicBezTo>
                    <a:pt x="1482" y="14367"/>
                    <a:pt x="2525" y="13054"/>
                    <a:pt x="3558" y="11745"/>
                  </a:cubicBezTo>
                  <a:cubicBezTo>
                    <a:pt x="4481" y="10569"/>
                    <a:pt x="5236" y="9184"/>
                    <a:pt x="6240" y="8091"/>
                  </a:cubicBezTo>
                  <a:cubicBezTo>
                    <a:pt x="7269" y="6965"/>
                    <a:pt x="8588" y="6137"/>
                    <a:pt x="9910" y="5400"/>
                  </a:cubicBezTo>
                  <a:cubicBezTo>
                    <a:pt x="12676" y="3856"/>
                    <a:pt x="15763" y="2505"/>
                    <a:pt x="18976" y="2505"/>
                  </a:cubicBezTo>
                  <a:cubicBezTo>
                    <a:pt x="19240" y="2505"/>
                    <a:pt x="19505" y="2514"/>
                    <a:pt x="19770" y="2533"/>
                  </a:cubicBezTo>
                  <a:cubicBezTo>
                    <a:pt x="20624" y="2592"/>
                    <a:pt x="21481" y="2706"/>
                    <a:pt x="22326" y="2802"/>
                  </a:cubicBezTo>
                  <a:cubicBezTo>
                    <a:pt x="22538" y="2827"/>
                    <a:pt x="22746" y="2881"/>
                    <a:pt x="22952" y="2938"/>
                  </a:cubicBezTo>
                  <a:lnTo>
                    <a:pt x="22952" y="2938"/>
                  </a:lnTo>
                  <a:cubicBezTo>
                    <a:pt x="22931" y="2917"/>
                    <a:pt x="22909" y="2896"/>
                    <a:pt x="22887" y="2875"/>
                  </a:cubicBezTo>
                  <a:cubicBezTo>
                    <a:pt x="22485" y="2496"/>
                    <a:pt x="21990" y="2231"/>
                    <a:pt x="21544" y="1908"/>
                  </a:cubicBezTo>
                  <a:cubicBezTo>
                    <a:pt x="20737" y="1330"/>
                    <a:pt x="19907" y="749"/>
                    <a:pt x="18966" y="403"/>
                  </a:cubicBezTo>
                  <a:cubicBezTo>
                    <a:pt x="18100" y="81"/>
                    <a:pt x="17143" y="38"/>
                    <a:pt x="16226" y="4"/>
                  </a:cubicBezTo>
                  <a:cubicBezTo>
                    <a:pt x="16145" y="2"/>
                    <a:pt x="16063" y="0"/>
                    <a:pt x="15981" y="0"/>
                  </a:cubicBezTo>
                  <a:close/>
                  <a:moveTo>
                    <a:pt x="98" y="16699"/>
                  </a:moveTo>
                  <a:lnTo>
                    <a:pt x="98" y="16699"/>
                  </a:lnTo>
                  <a:cubicBezTo>
                    <a:pt x="66" y="16738"/>
                    <a:pt x="34" y="16777"/>
                    <a:pt x="0" y="16815"/>
                  </a:cubicBezTo>
                  <a:cubicBezTo>
                    <a:pt x="38" y="16779"/>
                    <a:pt x="70" y="16740"/>
                    <a:pt x="98" y="166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rot="353954" flipH="1">
              <a:off x="732664" y="795982"/>
              <a:ext cx="836455" cy="827132"/>
            </a:xfrm>
            <a:custGeom>
              <a:avLst/>
              <a:gdLst/>
              <a:ahLst/>
              <a:cxnLst/>
              <a:rect l="l" t="t" r="r" b="b"/>
              <a:pathLst>
                <a:path w="20276" h="20050" extrusionOk="0">
                  <a:moveTo>
                    <a:pt x="20226" y="1686"/>
                  </a:moveTo>
                  <a:cubicBezTo>
                    <a:pt x="20211" y="1686"/>
                    <a:pt x="20195" y="1698"/>
                    <a:pt x="20174" y="1730"/>
                  </a:cubicBezTo>
                  <a:lnTo>
                    <a:pt x="20174" y="1730"/>
                  </a:lnTo>
                  <a:cubicBezTo>
                    <a:pt x="20208" y="1730"/>
                    <a:pt x="20242" y="1729"/>
                    <a:pt x="20276" y="1727"/>
                  </a:cubicBezTo>
                  <a:cubicBezTo>
                    <a:pt x="20260" y="1707"/>
                    <a:pt x="20245" y="1686"/>
                    <a:pt x="20226" y="1686"/>
                  </a:cubicBezTo>
                  <a:close/>
                  <a:moveTo>
                    <a:pt x="19562" y="1703"/>
                  </a:moveTo>
                  <a:cubicBezTo>
                    <a:pt x="19725" y="1810"/>
                    <a:pt x="19875" y="1923"/>
                    <a:pt x="20077" y="1967"/>
                  </a:cubicBezTo>
                  <a:cubicBezTo>
                    <a:pt x="20117" y="1844"/>
                    <a:pt x="20149" y="1771"/>
                    <a:pt x="20174" y="1730"/>
                  </a:cubicBezTo>
                  <a:lnTo>
                    <a:pt x="20174" y="1730"/>
                  </a:lnTo>
                  <a:cubicBezTo>
                    <a:pt x="20163" y="1730"/>
                    <a:pt x="20151" y="1730"/>
                    <a:pt x="20139" y="1730"/>
                  </a:cubicBezTo>
                  <a:cubicBezTo>
                    <a:pt x="19948" y="1730"/>
                    <a:pt x="19755" y="1715"/>
                    <a:pt x="19562" y="1703"/>
                  </a:cubicBezTo>
                  <a:close/>
                  <a:moveTo>
                    <a:pt x="14397" y="1"/>
                  </a:moveTo>
                  <a:cubicBezTo>
                    <a:pt x="13718" y="1"/>
                    <a:pt x="13034" y="117"/>
                    <a:pt x="12373" y="236"/>
                  </a:cubicBezTo>
                  <a:cubicBezTo>
                    <a:pt x="10655" y="541"/>
                    <a:pt x="9027" y="1491"/>
                    <a:pt x="7615" y="2475"/>
                  </a:cubicBezTo>
                  <a:cubicBezTo>
                    <a:pt x="7146" y="2804"/>
                    <a:pt x="6588" y="3096"/>
                    <a:pt x="6174" y="3494"/>
                  </a:cubicBezTo>
                  <a:cubicBezTo>
                    <a:pt x="5622" y="4029"/>
                    <a:pt x="5160" y="4820"/>
                    <a:pt x="4714" y="5445"/>
                  </a:cubicBezTo>
                  <a:cubicBezTo>
                    <a:pt x="4004" y="6444"/>
                    <a:pt x="3243" y="7644"/>
                    <a:pt x="2798" y="8797"/>
                  </a:cubicBezTo>
                  <a:cubicBezTo>
                    <a:pt x="2207" y="10325"/>
                    <a:pt x="1701" y="11906"/>
                    <a:pt x="1146" y="13451"/>
                  </a:cubicBezTo>
                  <a:cubicBezTo>
                    <a:pt x="705" y="14684"/>
                    <a:pt x="403" y="15923"/>
                    <a:pt x="280" y="17231"/>
                  </a:cubicBezTo>
                  <a:cubicBezTo>
                    <a:pt x="217" y="17869"/>
                    <a:pt x="170" y="18518"/>
                    <a:pt x="147" y="19155"/>
                  </a:cubicBezTo>
                  <a:cubicBezTo>
                    <a:pt x="139" y="19406"/>
                    <a:pt x="167" y="19677"/>
                    <a:pt x="75" y="19910"/>
                  </a:cubicBezTo>
                  <a:lnTo>
                    <a:pt x="75" y="19910"/>
                  </a:lnTo>
                  <a:cubicBezTo>
                    <a:pt x="230" y="19600"/>
                    <a:pt x="329" y="19278"/>
                    <a:pt x="436" y="18942"/>
                  </a:cubicBezTo>
                  <a:cubicBezTo>
                    <a:pt x="941" y="17348"/>
                    <a:pt x="1689" y="15846"/>
                    <a:pt x="2426" y="14351"/>
                  </a:cubicBezTo>
                  <a:cubicBezTo>
                    <a:pt x="3084" y="13010"/>
                    <a:pt x="3535" y="11498"/>
                    <a:pt x="4286" y="10219"/>
                  </a:cubicBezTo>
                  <a:cubicBezTo>
                    <a:pt x="5061" y="8907"/>
                    <a:pt x="6180" y="7820"/>
                    <a:pt x="7319" y="6823"/>
                  </a:cubicBezTo>
                  <a:cubicBezTo>
                    <a:pt x="9897" y="4568"/>
                    <a:pt x="12894" y="2451"/>
                    <a:pt x="16369" y="1970"/>
                  </a:cubicBezTo>
                  <a:cubicBezTo>
                    <a:pt x="17213" y="1850"/>
                    <a:pt x="18077" y="1780"/>
                    <a:pt x="18924" y="1700"/>
                  </a:cubicBezTo>
                  <a:cubicBezTo>
                    <a:pt x="19012" y="1692"/>
                    <a:pt x="19101" y="1689"/>
                    <a:pt x="19190" y="1689"/>
                  </a:cubicBezTo>
                  <a:cubicBezTo>
                    <a:pt x="19314" y="1689"/>
                    <a:pt x="19438" y="1695"/>
                    <a:pt x="19562" y="1703"/>
                  </a:cubicBezTo>
                  <a:lnTo>
                    <a:pt x="19562" y="1703"/>
                  </a:lnTo>
                  <a:cubicBezTo>
                    <a:pt x="19536" y="1686"/>
                    <a:pt x="19511" y="1670"/>
                    <a:pt x="19485" y="1654"/>
                  </a:cubicBezTo>
                  <a:cubicBezTo>
                    <a:pt x="19014" y="1369"/>
                    <a:pt x="18476" y="1209"/>
                    <a:pt x="17970" y="990"/>
                  </a:cubicBezTo>
                  <a:cubicBezTo>
                    <a:pt x="17063" y="591"/>
                    <a:pt x="16130" y="196"/>
                    <a:pt x="15140" y="53"/>
                  </a:cubicBezTo>
                  <a:cubicBezTo>
                    <a:pt x="14894" y="16"/>
                    <a:pt x="14646" y="1"/>
                    <a:pt x="14397" y="1"/>
                  </a:cubicBezTo>
                  <a:close/>
                  <a:moveTo>
                    <a:pt x="75" y="19910"/>
                  </a:moveTo>
                  <a:cubicBezTo>
                    <a:pt x="51" y="19957"/>
                    <a:pt x="27" y="20003"/>
                    <a:pt x="1" y="20049"/>
                  </a:cubicBezTo>
                  <a:cubicBezTo>
                    <a:pt x="31" y="20005"/>
                    <a:pt x="56" y="19958"/>
                    <a:pt x="75" y="199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rot="353954" flipH="1">
              <a:off x="608615" y="1003698"/>
              <a:ext cx="616657" cy="974283"/>
            </a:xfrm>
            <a:custGeom>
              <a:avLst/>
              <a:gdLst/>
              <a:ahLst/>
              <a:cxnLst/>
              <a:rect l="l" t="t" r="r" b="b"/>
              <a:pathLst>
                <a:path w="14948" h="23617" extrusionOk="0">
                  <a:moveTo>
                    <a:pt x="14896" y="153"/>
                  </a:moveTo>
                  <a:cubicBezTo>
                    <a:pt x="14879" y="153"/>
                    <a:pt x="14863" y="168"/>
                    <a:pt x="14851" y="211"/>
                  </a:cubicBezTo>
                  <a:lnTo>
                    <a:pt x="14851" y="211"/>
                  </a:lnTo>
                  <a:cubicBezTo>
                    <a:pt x="14883" y="200"/>
                    <a:pt x="14915" y="190"/>
                    <a:pt x="14947" y="178"/>
                  </a:cubicBezTo>
                  <a:cubicBezTo>
                    <a:pt x="14930" y="166"/>
                    <a:pt x="14912" y="153"/>
                    <a:pt x="14896" y="153"/>
                  </a:cubicBezTo>
                  <a:close/>
                  <a:moveTo>
                    <a:pt x="10608" y="1"/>
                  </a:moveTo>
                  <a:cubicBezTo>
                    <a:pt x="10253" y="1"/>
                    <a:pt x="9898" y="22"/>
                    <a:pt x="9546" y="75"/>
                  </a:cubicBezTo>
                  <a:cubicBezTo>
                    <a:pt x="8632" y="215"/>
                    <a:pt x="7772" y="640"/>
                    <a:pt x="6954" y="1055"/>
                  </a:cubicBezTo>
                  <a:cubicBezTo>
                    <a:pt x="5396" y="1850"/>
                    <a:pt x="4117" y="3231"/>
                    <a:pt x="3055" y="4587"/>
                  </a:cubicBezTo>
                  <a:cubicBezTo>
                    <a:pt x="2702" y="5039"/>
                    <a:pt x="2253" y="5477"/>
                    <a:pt x="1974" y="5982"/>
                  </a:cubicBezTo>
                  <a:cubicBezTo>
                    <a:pt x="1599" y="6653"/>
                    <a:pt x="1390" y="7543"/>
                    <a:pt x="1147" y="8271"/>
                  </a:cubicBezTo>
                  <a:cubicBezTo>
                    <a:pt x="758" y="9437"/>
                    <a:pt x="380" y="10806"/>
                    <a:pt x="287" y="12035"/>
                  </a:cubicBezTo>
                  <a:cubicBezTo>
                    <a:pt x="167" y="13673"/>
                    <a:pt x="147" y="15331"/>
                    <a:pt x="65" y="16972"/>
                  </a:cubicBezTo>
                  <a:cubicBezTo>
                    <a:pt x="1" y="18281"/>
                    <a:pt x="77" y="19553"/>
                    <a:pt x="336" y="20839"/>
                  </a:cubicBezTo>
                  <a:cubicBezTo>
                    <a:pt x="463" y="21467"/>
                    <a:pt x="606" y="22102"/>
                    <a:pt x="772" y="22720"/>
                  </a:cubicBezTo>
                  <a:cubicBezTo>
                    <a:pt x="836" y="22961"/>
                    <a:pt x="944" y="23216"/>
                    <a:pt x="921" y="23470"/>
                  </a:cubicBezTo>
                  <a:lnTo>
                    <a:pt x="921" y="23470"/>
                  </a:lnTo>
                  <a:cubicBezTo>
                    <a:pt x="982" y="23125"/>
                    <a:pt x="982" y="22786"/>
                    <a:pt x="985" y="22430"/>
                  </a:cubicBezTo>
                  <a:cubicBezTo>
                    <a:pt x="1005" y="20759"/>
                    <a:pt x="1284" y="19104"/>
                    <a:pt x="1549" y="17460"/>
                  </a:cubicBezTo>
                  <a:cubicBezTo>
                    <a:pt x="1792" y="15985"/>
                    <a:pt x="1782" y="14407"/>
                    <a:pt x="2127" y="12962"/>
                  </a:cubicBezTo>
                  <a:cubicBezTo>
                    <a:pt x="2483" y="11480"/>
                    <a:pt x="3240" y="10119"/>
                    <a:pt x="4038" y="8832"/>
                  </a:cubicBezTo>
                  <a:cubicBezTo>
                    <a:pt x="5848" y="5922"/>
                    <a:pt x="8098" y="3026"/>
                    <a:pt x="11280" y="1551"/>
                  </a:cubicBezTo>
                  <a:cubicBezTo>
                    <a:pt x="12054" y="1192"/>
                    <a:pt x="12862" y="873"/>
                    <a:pt x="13645" y="551"/>
                  </a:cubicBezTo>
                  <a:cubicBezTo>
                    <a:pt x="13842" y="469"/>
                    <a:pt x="14049" y="415"/>
                    <a:pt x="14257" y="365"/>
                  </a:cubicBezTo>
                  <a:lnTo>
                    <a:pt x="14257" y="365"/>
                  </a:lnTo>
                  <a:cubicBezTo>
                    <a:pt x="14422" y="413"/>
                    <a:pt x="14580" y="470"/>
                    <a:pt x="14757" y="470"/>
                  </a:cubicBezTo>
                  <a:cubicBezTo>
                    <a:pt x="14779" y="470"/>
                    <a:pt x="14802" y="469"/>
                    <a:pt x="14825" y="467"/>
                  </a:cubicBezTo>
                  <a:cubicBezTo>
                    <a:pt x="14828" y="336"/>
                    <a:pt x="14838" y="257"/>
                    <a:pt x="14851" y="211"/>
                  </a:cubicBezTo>
                  <a:lnTo>
                    <a:pt x="14851" y="211"/>
                  </a:lnTo>
                  <a:cubicBezTo>
                    <a:pt x="14658" y="272"/>
                    <a:pt x="14457" y="317"/>
                    <a:pt x="14257" y="365"/>
                  </a:cubicBezTo>
                  <a:lnTo>
                    <a:pt x="14257" y="365"/>
                  </a:lnTo>
                  <a:cubicBezTo>
                    <a:pt x="14228" y="357"/>
                    <a:pt x="14199" y="349"/>
                    <a:pt x="14170" y="341"/>
                  </a:cubicBezTo>
                  <a:cubicBezTo>
                    <a:pt x="13635" y="205"/>
                    <a:pt x="13074" y="212"/>
                    <a:pt x="12529" y="145"/>
                  </a:cubicBezTo>
                  <a:cubicBezTo>
                    <a:pt x="11894" y="70"/>
                    <a:pt x="11250" y="1"/>
                    <a:pt x="10608" y="1"/>
                  </a:cubicBezTo>
                  <a:close/>
                  <a:moveTo>
                    <a:pt x="921" y="23470"/>
                  </a:moveTo>
                  <a:cubicBezTo>
                    <a:pt x="912" y="23519"/>
                    <a:pt x="903" y="23567"/>
                    <a:pt x="891" y="23616"/>
                  </a:cubicBezTo>
                  <a:cubicBezTo>
                    <a:pt x="907" y="23568"/>
                    <a:pt x="916" y="23519"/>
                    <a:pt x="921" y="234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rot="353954" flipH="1">
              <a:off x="349666" y="1186543"/>
              <a:ext cx="616657" cy="974366"/>
            </a:xfrm>
            <a:custGeom>
              <a:avLst/>
              <a:gdLst/>
              <a:ahLst/>
              <a:cxnLst/>
              <a:rect l="l" t="t" r="r" b="b"/>
              <a:pathLst>
                <a:path w="14948" h="23619" extrusionOk="0">
                  <a:moveTo>
                    <a:pt x="14895" y="156"/>
                  </a:moveTo>
                  <a:cubicBezTo>
                    <a:pt x="14878" y="156"/>
                    <a:pt x="14862" y="170"/>
                    <a:pt x="14850" y="214"/>
                  </a:cubicBezTo>
                  <a:lnTo>
                    <a:pt x="14850" y="214"/>
                  </a:lnTo>
                  <a:cubicBezTo>
                    <a:pt x="14882" y="203"/>
                    <a:pt x="14915" y="192"/>
                    <a:pt x="14947" y="181"/>
                  </a:cubicBezTo>
                  <a:cubicBezTo>
                    <a:pt x="14929" y="168"/>
                    <a:pt x="14912" y="156"/>
                    <a:pt x="14895" y="156"/>
                  </a:cubicBezTo>
                  <a:close/>
                  <a:moveTo>
                    <a:pt x="10613" y="1"/>
                  </a:moveTo>
                  <a:cubicBezTo>
                    <a:pt x="10256" y="1"/>
                    <a:pt x="9899" y="23"/>
                    <a:pt x="9545" y="77"/>
                  </a:cubicBezTo>
                  <a:cubicBezTo>
                    <a:pt x="8632" y="214"/>
                    <a:pt x="7771" y="639"/>
                    <a:pt x="6954" y="1054"/>
                  </a:cubicBezTo>
                  <a:cubicBezTo>
                    <a:pt x="5395" y="1848"/>
                    <a:pt x="4116" y="3234"/>
                    <a:pt x="3054" y="4586"/>
                  </a:cubicBezTo>
                  <a:cubicBezTo>
                    <a:pt x="2701" y="5037"/>
                    <a:pt x="2253" y="5479"/>
                    <a:pt x="1974" y="5985"/>
                  </a:cubicBezTo>
                  <a:cubicBezTo>
                    <a:pt x="1598" y="6652"/>
                    <a:pt x="1389" y="7546"/>
                    <a:pt x="1146" y="8274"/>
                  </a:cubicBezTo>
                  <a:cubicBezTo>
                    <a:pt x="758" y="9436"/>
                    <a:pt x="376" y="10805"/>
                    <a:pt x="286" y="12037"/>
                  </a:cubicBezTo>
                  <a:cubicBezTo>
                    <a:pt x="166" y="13672"/>
                    <a:pt x="146" y="15333"/>
                    <a:pt x="64" y="16971"/>
                  </a:cubicBezTo>
                  <a:cubicBezTo>
                    <a:pt x="1" y="18280"/>
                    <a:pt x="73" y="19552"/>
                    <a:pt x="336" y="20841"/>
                  </a:cubicBezTo>
                  <a:cubicBezTo>
                    <a:pt x="462" y="21466"/>
                    <a:pt x="605" y="22100"/>
                    <a:pt x="771" y="22718"/>
                  </a:cubicBezTo>
                  <a:cubicBezTo>
                    <a:pt x="835" y="22963"/>
                    <a:pt x="943" y="23216"/>
                    <a:pt x="920" y="23470"/>
                  </a:cubicBezTo>
                  <a:lnTo>
                    <a:pt x="920" y="23470"/>
                  </a:lnTo>
                  <a:cubicBezTo>
                    <a:pt x="981" y="23124"/>
                    <a:pt x="981" y="22787"/>
                    <a:pt x="984" y="22430"/>
                  </a:cubicBezTo>
                  <a:cubicBezTo>
                    <a:pt x="1004" y="20758"/>
                    <a:pt x="1283" y="19107"/>
                    <a:pt x="1548" y="17459"/>
                  </a:cubicBezTo>
                  <a:cubicBezTo>
                    <a:pt x="1791" y="15984"/>
                    <a:pt x="1781" y="14406"/>
                    <a:pt x="2126" y="12964"/>
                  </a:cubicBezTo>
                  <a:cubicBezTo>
                    <a:pt x="2482" y="11483"/>
                    <a:pt x="3236" y="10117"/>
                    <a:pt x="4037" y="8835"/>
                  </a:cubicBezTo>
                  <a:cubicBezTo>
                    <a:pt x="5847" y="5925"/>
                    <a:pt x="8093" y="3024"/>
                    <a:pt x="11280" y="1549"/>
                  </a:cubicBezTo>
                  <a:cubicBezTo>
                    <a:pt x="12053" y="1190"/>
                    <a:pt x="12857" y="871"/>
                    <a:pt x="13644" y="549"/>
                  </a:cubicBezTo>
                  <a:cubicBezTo>
                    <a:pt x="13840" y="468"/>
                    <a:pt x="14046" y="415"/>
                    <a:pt x="14253" y="366"/>
                  </a:cubicBezTo>
                  <a:lnTo>
                    <a:pt x="14253" y="366"/>
                  </a:lnTo>
                  <a:cubicBezTo>
                    <a:pt x="14419" y="414"/>
                    <a:pt x="14577" y="469"/>
                    <a:pt x="14754" y="469"/>
                  </a:cubicBezTo>
                  <a:cubicBezTo>
                    <a:pt x="14777" y="469"/>
                    <a:pt x="14800" y="468"/>
                    <a:pt x="14824" y="466"/>
                  </a:cubicBezTo>
                  <a:cubicBezTo>
                    <a:pt x="14827" y="338"/>
                    <a:pt x="14837" y="259"/>
                    <a:pt x="14850" y="214"/>
                  </a:cubicBezTo>
                  <a:lnTo>
                    <a:pt x="14850" y="214"/>
                  </a:lnTo>
                  <a:cubicBezTo>
                    <a:pt x="14656" y="275"/>
                    <a:pt x="14454" y="319"/>
                    <a:pt x="14253" y="366"/>
                  </a:cubicBezTo>
                  <a:lnTo>
                    <a:pt x="14253" y="366"/>
                  </a:lnTo>
                  <a:cubicBezTo>
                    <a:pt x="14225" y="358"/>
                    <a:pt x="14198" y="351"/>
                    <a:pt x="14170" y="344"/>
                  </a:cubicBezTo>
                  <a:cubicBezTo>
                    <a:pt x="13635" y="207"/>
                    <a:pt x="13074" y="210"/>
                    <a:pt x="12528" y="147"/>
                  </a:cubicBezTo>
                  <a:cubicBezTo>
                    <a:pt x="11895" y="71"/>
                    <a:pt x="11253" y="1"/>
                    <a:pt x="10613" y="1"/>
                  </a:cubicBezTo>
                  <a:close/>
                  <a:moveTo>
                    <a:pt x="920" y="23470"/>
                  </a:moveTo>
                  <a:cubicBezTo>
                    <a:pt x="911" y="23519"/>
                    <a:pt x="902" y="23569"/>
                    <a:pt x="890" y="23618"/>
                  </a:cubicBezTo>
                  <a:cubicBezTo>
                    <a:pt x="906" y="23569"/>
                    <a:pt x="916" y="23519"/>
                    <a:pt x="920" y="234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1467990" y="4115899"/>
              <a:ext cx="169999" cy="702844"/>
            </a:xfrm>
            <a:custGeom>
              <a:avLst/>
              <a:gdLst/>
              <a:ahLst/>
              <a:cxnLst/>
              <a:rect l="l" t="t" r="r" b="b"/>
              <a:pathLst>
                <a:path w="3765" h="15566" extrusionOk="0">
                  <a:moveTo>
                    <a:pt x="3612" y="1"/>
                  </a:moveTo>
                  <a:cubicBezTo>
                    <a:pt x="3469" y="84"/>
                    <a:pt x="3310" y="310"/>
                    <a:pt x="3213" y="416"/>
                  </a:cubicBezTo>
                  <a:cubicBezTo>
                    <a:pt x="2887" y="768"/>
                    <a:pt x="2599" y="1111"/>
                    <a:pt x="2316" y="1499"/>
                  </a:cubicBezTo>
                  <a:cubicBezTo>
                    <a:pt x="1679" y="2373"/>
                    <a:pt x="1084" y="3323"/>
                    <a:pt x="668" y="4326"/>
                  </a:cubicBezTo>
                  <a:cubicBezTo>
                    <a:pt x="306" y="5203"/>
                    <a:pt x="276" y="6257"/>
                    <a:pt x="236" y="7197"/>
                  </a:cubicBezTo>
                  <a:cubicBezTo>
                    <a:pt x="196" y="8134"/>
                    <a:pt x="84" y="9074"/>
                    <a:pt x="107" y="10017"/>
                  </a:cubicBezTo>
                  <a:cubicBezTo>
                    <a:pt x="137" y="11297"/>
                    <a:pt x="270" y="12565"/>
                    <a:pt x="204" y="13844"/>
                  </a:cubicBezTo>
                  <a:cubicBezTo>
                    <a:pt x="196" y="14004"/>
                    <a:pt x="156" y="14170"/>
                    <a:pt x="164" y="14330"/>
                  </a:cubicBezTo>
                  <a:cubicBezTo>
                    <a:pt x="173" y="14489"/>
                    <a:pt x="213" y="14618"/>
                    <a:pt x="204" y="14781"/>
                  </a:cubicBezTo>
                  <a:cubicBezTo>
                    <a:pt x="200" y="14914"/>
                    <a:pt x="207" y="15120"/>
                    <a:pt x="121" y="15230"/>
                  </a:cubicBezTo>
                  <a:cubicBezTo>
                    <a:pt x="130" y="15250"/>
                    <a:pt x="144" y="15267"/>
                    <a:pt x="1" y="15566"/>
                  </a:cubicBezTo>
                  <a:cubicBezTo>
                    <a:pt x="144" y="15456"/>
                    <a:pt x="133" y="15346"/>
                    <a:pt x="167" y="15176"/>
                  </a:cubicBezTo>
                  <a:cubicBezTo>
                    <a:pt x="283" y="14569"/>
                    <a:pt x="532" y="13964"/>
                    <a:pt x="711" y="13373"/>
                  </a:cubicBezTo>
                  <a:cubicBezTo>
                    <a:pt x="1313" y="11423"/>
                    <a:pt x="1824" y="9456"/>
                    <a:pt x="2293" y="7469"/>
                  </a:cubicBezTo>
                  <a:cubicBezTo>
                    <a:pt x="2692" y="5785"/>
                    <a:pt x="2944" y="4074"/>
                    <a:pt x="3343" y="2393"/>
                  </a:cubicBezTo>
                  <a:cubicBezTo>
                    <a:pt x="3485" y="1798"/>
                    <a:pt x="3618" y="1220"/>
                    <a:pt x="3669" y="609"/>
                  </a:cubicBezTo>
                  <a:cubicBezTo>
                    <a:pt x="3678" y="493"/>
                    <a:pt x="3764" y="58"/>
                    <a:pt x="3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71350" y="4125492"/>
              <a:ext cx="454550" cy="676971"/>
            </a:xfrm>
            <a:custGeom>
              <a:avLst/>
              <a:gdLst/>
              <a:ahLst/>
              <a:cxnLst/>
              <a:rect l="l" t="t" r="r" b="b"/>
              <a:pathLst>
                <a:path w="10067" h="14993" extrusionOk="0">
                  <a:moveTo>
                    <a:pt x="90" y="1"/>
                  </a:moveTo>
                  <a:cubicBezTo>
                    <a:pt x="74" y="1"/>
                    <a:pt x="58" y="4"/>
                    <a:pt x="43" y="12"/>
                  </a:cubicBezTo>
                  <a:cubicBezTo>
                    <a:pt x="0" y="191"/>
                    <a:pt x="63" y="497"/>
                    <a:pt x="77" y="660"/>
                  </a:cubicBezTo>
                  <a:cubicBezTo>
                    <a:pt x="113" y="1198"/>
                    <a:pt x="172" y="1700"/>
                    <a:pt x="272" y="2231"/>
                  </a:cubicBezTo>
                  <a:cubicBezTo>
                    <a:pt x="499" y="3431"/>
                    <a:pt x="821" y="4653"/>
                    <a:pt x="1325" y="5770"/>
                  </a:cubicBezTo>
                  <a:cubicBezTo>
                    <a:pt x="1767" y="6746"/>
                    <a:pt x="2608" y="7583"/>
                    <a:pt x="3349" y="8338"/>
                  </a:cubicBezTo>
                  <a:cubicBezTo>
                    <a:pt x="4093" y="9098"/>
                    <a:pt x="4777" y="9916"/>
                    <a:pt x="5568" y="10623"/>
                  </a:cubicBezTo>
                  <a:cubicBezTo>
                    <a:pt x="6641" y="11587"/>
                    <a:pt x="7787" y="12457"/>
                    <a:pt x="8788" y="13500"/>
                  </a:cubicBezTo>
                  <a:cubicBezTo>
                    <a:pt x="8914" y="13630"/>
                    <a:pt x="9016" y="13789"/>
                    <a:pt x="9156" y="13905"/>
                  </a:cubicBezTo>
                  <a:cubicBezTo>
                    <a:pt x="9292" y="14022"/>
                    <a:pt x="9429" y="14088"/>
                    <a:pt x="9558" y="14221"/>
                  </a:cubicBezTo>
                  <a:cubicBezTo>
                    <a:pt x="9665" y="14330"/>
                    <a:pt x="9840" y="14480"/>
                    <a:pt x="9860" y="14640"/>
                  </a:cubicBezTo>
                  <a:cubicBezTo>
                    <a:pt x="9887" y="14643"/>
                    <a:pt x="9910" y="14649"/>
                    <a:pt x="10047" y="14992"/>
                  </a:cubicBezTo>
                  <a:cubicBezTo>
                    <a:pt x="10066" y="14793"/>
                    <a:pt x="9967" y="14716"/>
                    <a:pt x="9854" y="14557"/>
                  </a:cubicBezTo>
                  <a:cubicBezTo>
                    <a:pt x="9445" y="13996"/>
                    <a:pt x="9139" y="13324"/>
                    <a:pt x="8794" y="12720"/>
                  </a:cubicBezTo>
                  <a:cubicBezTo>
                    <a:pt x="7655" y="10719"/>
                    <a:pt x="6431" y="8779"/>
                    <a:pt x="5163" y="6863"/>
                  </a:cubicBezTo>
                  <a:cubicBezTo>
                    <a:pt x="4087" y="5235"/>
                    <a:pt x="2871" y="3706"/>
                    <a:pt x="1801" y="2079"/>
                  </a:cubicBezTo>
                  <a:cubicBezTo>
                    <a:pt x="1422" y="1501"/>
                    <a:pt x="1050" y="946"/>
                    <a:pt x="585" y="434"/>
                  </a:cubicBezTo>
                  <a:cubicBezTo>
                    <a:pt x="506" y="346"/>
                    <a:pt x="255"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1081579" y="3311751"/>
              <a:ext cx="781409" cy="292633"/>
            </a:xfrm>
            <a:custGeom>
              <a:avLst/>
              <a:gdLst/>
              <a:ahLst/>
              <a:cxnLst/>
              <a:rect l="l" t="t" r="r" b="b"/>
              <a:pathLst>
                <a:path w="17306" h="6481" extrusionOk="0">
                  <a:moveTo>
                    <a:pt x="17306" y="0"/>
                  </a:moveTo>
                  <a:lnTo>
                    <a:pt x="17306" y="0"/>
                  </a:lnTo>
                  <a:cubicBezTo>
                    <a:pt x="14223" y="1127"/>
                    <a:pt x="11140" y="2250"/>
                    <a:pt x="8057" y="3376"/>
                  </a:cubicBezTo>
                  <a:cubicBezTo>
                    <a:pt x="6526" y="3934"/>
                    <a:pt x="4994" y="4496"/>
                    <a:pt x="3443" y="4997"/>
                  </a:cubicBezTo>
                  <a:cubicBezTo>
                    <a:pt x="2373" y="5346"/>
                    <a:pt x="1104" y="5685"/>
                    <a:pt x="1" y="5911"/>
                  </a:cubicBezTo>
                  <a:lnTo>
                    <a:pt x="1" y="5911"/>
                  </a:lnTo>
                  <a:cubicBezTo>
                    <a:pt x="16" y="5911"/>
                    <a:pt x="31" y="5910"/>
                    <a:pt x="47" y="5910"/>
                  </a:cubicBezTo>
                  <a:cubicBezTo>
                    <a:pt x="547" y="5910"/>
                    <a:pt x="1049" y="6070"/>
                    <a:pt x="1546" y="6156"/>
                  </a:cubicBezTo>
                  <a:cubicBezTo>
                    <a:pt x="2133" y="6263"/>
                    <a:pt x="2728" y="6343"/>
                    <a:pt x="3323" y="6396"/>
                  </a:cubicBezTo>
                  <a:cubicBezTo>
                    <a:pt x="3922" y="6451"/>
                    <a:pt x="4524" y="6480"/>
                    <a:pt x="5126" y="6480"/>
                  </a:cubicBezTo>
                  <a:cubicBezTo>
                    <a:pt x="5720" y="6480"/>
                    <a:pt x="6314" y="6452"/>
                    <a:pt x="6905" y="6392"/>
                  </a:cubicBezTo>
                  <a:cubicBezTo>
                    <a:pt x="8927" y="6193"/>
                    <a:pt x="10894" y="5635"/>
                    <a:pt x="12851" y="5080"/>
                  </a:cubicBezTo>
                  <a:cubicBezTo>
                    <a:pt x="13466" y="4908"/>
                    <a:pt x="14084" y="4728"/>
                    <a:pt x="14639" y="4409"/>
                  </a:cubicBezTo>
                  <a:cubicBezTo>
                    <a:pt x="15240" y="4063"/>
                    <a:pt x="15738" y="3556"/>
                    <a:pt x="16140" y="2990"/>
                  </a:cubicBezTo>
                  <a:cubicBezTo>
                    <a:pt x="16767" y="2110"/>
                    <a:pt x="17173" y="1073"/>
                    <a:pt x="17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1618663" y="3529110"/>
              <a:ext cx="524401" cy="466064"/>
            </a:xfrm>
            <a:custGeom>
              <a:avLst/>
              <a:gdLst/>
              <a:ahLst/>
              <a:cxnLst/>
              <a:rect l="l" t="t" r="r" b="b"/>
              <a:pathLst>
                <a:path w="11614" h="10322" extrusionOk="0">
                  <a:moveTo>
                    <a:pt x="11321" y="1"/>
                  </a:moveTo>
                  <a:cubicBezTo>
                    <a:pt x="9331" y="1894"/>
                    <a:pt x="7341" y="3788"/>
                    <a:pt x="5351" y="5678"/>
                  </a:cubicBezTo>
                  <a:cubicBezTo>
                    <a:pt x="4361" y="6618"/>
                    <a:pt x="3371" y="7558"/>
                    <a:pt x="2351" y="8466"/>
                  </a:cubicBezTo>
                  <a:cubicBezTo>
                    <a:pt x="1643" y="9087"/>
                    <a:pt x="783" y="9771"/>
                    <a:pt x="13" y="10312"/>
                  </a:cubicBezTo>
                  <a:cubicBezTo>
                    <a:pt x="3" y="10319"/>
                    <a:pt x="0" y="10321"/>
                    <a:pt x="0" y="10321"/>
                  </a:cubicBezTo>
                  <a:cubicBezTo>
                    <a:pt x="1" y="10321"/>
                    <a:pt x="10" y="10315"/>
                    <a:pt x="17" y="10310"/>
                  </a:cubicBezTo>
                  <a:lnTo>
                    <a:pt x="17" y="10310"/>
                  </a:lnTo>
                  <a:cubicBezTo>
                    <a:pt x="411" y="10133"/>
                    <a:pt x="861" y="10090"/>
                    <a:pt x="1281" y="9987"/>
                  </a:cubicBezTo>
                  <a:cubicBezTo>
                    <a:pt x="1767" y="9871"/>
                    <a:pt x="2252" y="9734"/>
                    <a:pt x="2727" y="9578"/>
                  </a:cubicBezTo>
                  <a:cubicBezTo>
                    <a:pt x="3676" y="9263"/>
                    <a:pt x="4601" y="8868"/>
                    <a:pt x="5474" y="8379"/>
                  </a:cubicBezTo>
                  <a:cubicBezTo>
                    <a:pt x="6956" y="7549"/>
                    <a:pt x="8281" y="6465"/>
                    <a:pt x="9597" y="5386"/>
                  </a:cubicBezTo>
                  <a:cubicBezTo>
                    <a:pt x="10009" y="5050"/>
                    <a:pt x="10427" y="4705"/>
                    <a:pt x="10743" y="4276"/>
                  </a:cubicBezTo>
                  <a:cubicBezTo>
                    <a:pt x="11092" y="3808"/>
                    <a:pt x="11304" y="3253"/>
                    <a:pt x="11424" y="2685"/>
                  </a:cubicBezTo>
                  <a:cubicBezTo>
                    <a:pt x="11614" y="1801"/>
                    <a:pt x="11577" y="867"/>
                    <a:pt x="1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1287111" y="2954016"/>
              <a:ext cx="499703" cy="1751646"/>
            </a:xfrm>
            <a:custGeom>
              <a:avLst/>
              <a:gdLst/>
              <a:ahLst/>
              <a:cxnLst/>
              <a:rect l="l" t="t" r="r" b="b"/>
              <a:pathLst>
                <a:path w="11067" h="38794" extrusionOk="0">
                  <a:moveTo>
                    <a:pt x="11036" y="0"/>
                  </a:moveTo>
                  <a:cubicBezTo>
                    <a:pt x="10386" y="103"/>
                    <a:pt x="10013" y="807"/>
                    <a:pt x="9681" y="1429"/>
                  </a:cubicBezTo>
                  <a:cubicBezTo>
                    <a:pt x="9548" y="1681"/>
                    <a:pt x="9422" y="1917"/>
                    <a:pt x="9289" y="2093"/>
                  </a:cubicBezTo>
                  <a:cubicBezTo>
                    <a:pt x="8993" y="2486"/>
                    <a:pt x="8671" y="2867"/>
                    <a:pt x="8362" y="3236"/>
                  </a:cubicBezTo>
                  <a:cubicBezTo>
                    <a:pt x="7857" y="3834"/>
                    <a:pt x="7336" y="4455"/>
                    <a:pt x="6897" y="5153"/>
                  </a:cubicBezTo>
                  <a:cubicBezTo>
                    <a:pt x="5575" y="7262"/>
                    <a:pt x="4638" y="9545"/>
                    <a:pt x="3641" y="12325"/>
                  </a:cubicBezTo>
                  <a:cubicBezTo>
                    <a:pt x="1821" y="17396"/>
                    <a:pt x="0" y="23399"/>
                    <a:pt x="280" y="29481"/>
                  </a:cubicBezTo>
                  <a:cubicBezTo>
                    <a:pt x="382" y="31700"/>
                    <a:pt x="960" y="33870"/>
                    <a:pt x="1522" y="35969"/>
                  </a:cubicBezTo>
                  <a:cubicBezTo>
                    <a:pt x="1767" y="36893"/>
                    <a:pt x="2023" y="37853"/>
                    <a:pt x="2229" y="38793"/>
                  </a:cubicBezTo>
                  <a:lnTo>
                    <a:pt x="2402" y="38757"/>
                  </a:lnTo>
                  <a:cubicBezTo>
                    <a:pt x="2193" y="37810"/>
                    <a:pt x="1937" y="36850"/>
                    <a:pt x="1691" y="35923"/>
                  </a:cubicBezTo>
                  <a:cubicBezTo>
                    <a:pt x="1133" y="33833"/>
                    <a:pt x="559" y="31674"/>
                    <a:pt x="455" y="29475"/>
                  </a:cubicBezTo>
                  <a:cubicBezTo>
                    <a:pt x="176" y="23419"/>
                    <a:pt x="1994" y="17439"/>
                    <a:pt x="3808" y="12385"/>
                  </a:cubicBezTo>
                  <a:cubicBezTo>
                    <a:pt x="4800" y="9614"/>
                    <a:pt x="5731" y="7342"/>
                    <a:pt x="7046" y="5246"/>
                  </a:cubicBezTo>
                  <a:cubicBezTo>
                    <a:pt x="7475" y="4559"/>
                    <a:pt x="7994" y="3944"/>
                    <a:pt x="8495" y="3349"/>
                  </a:cubicBezTo>
                  <a:cubicBezTo>
                    <a:pt x="8807" y="2980"/>
                    <a:pt x="9130" y="2595"/>
                    <a:pt x="9432" y="2196"/>
                  </a:cubicBezTo>
                  <a:cubicBezTo>
                    <a:pt x="9572" y="2010"/>
                    <a:pt x="9701" y="1768"/>
                    <a:pt x="9837" y="1512"/>
                  </a:cubicBezTo>
                  <a:cubicBezTo>
                    <a:pt x="10146" y="927"/>
                    <a:pt x="10501" y="263"/>
                    <a:pt x="11067" y="173"/>
                  </a:cubicBezTo>
                  <a:lnTo>
                    <a:pt x="110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1476388" y="2423983"/>
              <a:ext cx="869773" cy="703657"/>
            </a:xfrm>
            <a:custGeom>
              <a:avLst/>
              <a:gdLst/>
              <a:ahLst/>
              <a:cxnLst/>
              <a:rect l="l" t="t" r="r" b="b"/>
              <a:pathLst>
                <a:path w="19263" h="15584" extrusionOk="0">
                  <a:moveTo>
                    <a:pt x="1" y="168"/>
                  </a:moveTo>
                  <a:cubicBezTo>
                    <a:pt x="1" y="168"/>
                    <a:pt x="1" y="168"/>
                    <a:pt x="1" y="168"/>
                  </a:cubicBezTo>
                  <a:lnTo>
                    <a:pt x="1" y="168"/>
                  </a:lnTo>
                  <a:cubicBezTo>
                    <a:pt x="1" y="168"/>
                    <a:pt x="1" y="168"/>
                    <a:pt x="1" y="168"/>
                  </a:cubicBezTo>
                  <a:close/>
                  <a:moveTo>
                    <a:pt x="2798" y="0"/>
                  </a:moveTo>
                  <a:cubicBezTo>
                    <a:pt x="2137" y="0"/>
                    <a:pt x="392" y="174"/>
                    <a:pt x="57" y="174"/>
                  </a:cubicBezTo>
                  <a:cubicBezTo>
                    <a:pt x="21" y="174"/>
                    <a:pt x="2" y="172"/>
                    <a:pt x="1" y="168"/>
                  </a:cubicBezTo>
                  <a:lnTo>
                    <a:pt x="1" y="168"/>
                  </a:lnTo>
                  <a:cubicBezTo>
                    <a:pt x="289" y="2437"/>
                    <a:pt x="1556" y="4586"/>
                    <a:pt x="2436" y="6610"/>
                  </a:cubicBezTo>
                  <a:cubicBezTo>
                    <a:pt x="3230" y="8427"/>
                    <a:pt x="3954" y="10278"/>
                    <a:pt x="4605" y="12147"/>
                  </a:cubicBezTo>
                  <a:cubicBezTo>
                    <a:pt x="4818" y="12756"/>
                    <a:pt x="5097" y="13434"/>
                    <a:pt x="4911" y="14061"/>
                  </a:cubicBezTo>
                  <a:cubicBezTo>
                    <a:pt x="4888" y="14145"/>
                    <a:pt x="4854" y="14228"/>
                    <a:pt x="4811" y="14307"/>
                  </a:cubicBezTo>
                  <a:cubicBezTo>
                    <a:pt x="5768" y="13966"/>
                    <a:pt x="6656" y="13727"/>
                    <a:pt x="7646" y="13727"/>
                  </a:cubicBezTo>
                  <a:cubicBezTo>
                    <a:pt x="7842" y="13727"/>
                    <a:pt x="8042" y="13736"/>
                    <a:pt x="8247" y="13756"/>
                  </a:cubicBezTo>
                  <a:cubicBezTo>
                    <a:pt x="9469" y="13872"/>
                    <a:pt x="10655" y="14231"/>
                    <a:pt x="11847" y="14527"/>
                  </a:cubicBezTo>
                  <a:cubicBezTo>
                    <a:pt x="13106" y="14838"/>
                    <a:pt x="14382" y="15082"/>
                    <a:pt x="15668" y="15257"/>
                  </a:cubicBezTo>
                  <a:cubicBezTo>
                    <a:pt x="16071" y="15311"/>
                    <a:pt x="17163" y="15583"/>
                    <a:pt x="17919" y="15583"/>
                  </a:cubicBezTo>
                  <a:cubicBezTo>
                    <a:pt x="18192" y="15583"/>
                    <a:pt x="18422" y="15548"/>
                    <a:pt x="18559" y="15453"/>
                  </a:cubicBezTo>
                  <a:cubicBezTo>
                    <a:pt x="18718" y="15341"/>
                    <a:pt x="18628" y="14998"/>
                    <a:pt x="18598" y="14862"/>
                  </a:cubicBezTo>
                  <a:cubicBezTo>
                    <a:pt x="18389" y="13912"/>
                    <a:pt x="19263" y="9281"/>
                    <a:pt x="18117" y="9058"/>
                  </a:cubicBezTo>
                  <a:cubicBezTo>
                    <a:pt x="17539" y="8945"/>
                    <a:pt x="16858" y="8799"/>
                    <a:pt x="16300" y="8619"/>
                  </a:cubicBezTo>
                  <a:cubicBezTo>
                    <a:pt x="15276" y="8294"/>
                    <a:pt x="17389" y="7527"/>
                    <a:pt x="17429" y="7121"/>
                  </a:cubicBezTo>
                  <a:cubicBezTo>
                    <a:pt x="16323" y="6141"/>
                    <a:pt x="15313" y="5045"/>
                    <a:pt x="14196" y="4059"/>
                  </a:cubicBezTo>
                  <a:cubicBezTo>
                    <a:pt x="13861" y="3763"/>
                    <a:pt x="13183" y="2852"/>
                    <a:pt x="12735" y="2756"/>
                  </a:cubicBezTo>
                  <a:cubicBezTo>
                    <a:pt x="12700" y="2748"/>
                    <a:pt x="12665" y="2745"/>
                    <a:pt x="12631" y="2745"/>
                  </a:cubicBezTo>
                  <a:cubicBezTo>
                    <a:pt x="12085" y="2745"/>
                    <a:pt x="11686" y="3668"/>
                    <a:pt x="11113" y="3700"/>
                  </a:cubicBezTo>
                  <a:cubicBezTo>
                    <a:pt x="11106" y="3700"/>
                    <a:pt x="11100" y="3700"/>
                    <a:pt x="11094" y="3700"/>
                  </a:cubicBezTo>
                  <a:cubicBezTo>
                    <a:pt x="10696" y="3700"/>
                    <a:pt x="10844" y="3093"/>
                    <a:pt x="10814" y="2773"/>
                  </a:cubicBezTo>
                  <a:cubicBezTo>
                    <a:pt x="10781" y="2374"/>
                    <a:pt x="10754" y="1713"/>
                    <a:pt x="10376" y="1540"/>
                  </a:cubicBezTo>
                  <a:cubicBezTo>
                    <a:pt x="10057" y="1394"/>
                    <a:pt x="9503" y="1384"/>
                    <a:pt x="9160" y="1324"/>
                  </a:cubicBezTo>
                  <a:cubicBezTo>
                    <a:pt x="8598" y="1218"/>
                    <a:pt x="8037" y="1115"/>
                    <a:pt x="7476" y="1012"/>
                  </a:cubicBezTo>
                  <a:cubicBezTo>
                    <a:pt x="6967" y="919"/>
                    <a:pt x="6406" y="889"/>
                    <a:pt x="5924" y="693"/>
                  </a:cubicBezTo>
                  <a:cubicBezTo>
                    <a:pt x="5772" y="630"/>
                    <a:pt x="5191" y="321"/>
                    <a:pt x="4872" y="321"/>
                  </a:cubicBezTo>
                  <a:cubicBezTo>
                    <a:pt x="4803" y="321"/>
                    <a:pt x="4746" y="336"/>
                    <a:pt x="4708" y="371"/>
                  </a:cubicBezTo>
                  <a:cubicBezTo>
                    <a:pt x="4619" y="454"/>
                    <a:pt x="4708" y="1281"/>
                    <a:pt x="4722" y="1437"/>
                  </a:cubicBezTo>
                  <a:cubicBezTo>
                    <a:pt x="4765" y="1929"/>
                    <a:pt x="4738" y="2434"/>
                    <a:pt x="4688" y="2922"/>
                  </a:cubicBezTo>
                  <a:cubicBezTo>
                    <a:pt x="4007" y="2294"/>
                    <a:pt x="3941" y="354"/>
                    <a:pt x="3034" y="19"/>
                  </a:cubicBezTo>
                  <a:cubicBezTo>
                    <a:pt x="2999" y="6"/>
                    <a:pt x="2915" y="0"/>
                    <a:pt x="2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1290994" y="2915908"/>
              <a:ext cx="199980" cy="531219"/>
            </a:xfrm>
            <a:custGeom>
              <a:avLst/>
              <a:gdLst/>
              <a:ahLst/>
              <a:cxnLst/>
              <a:rect l="l" t="t" r="r" b="b"/>
              <a:pathLst>
                <a:path w="4429" h="11765" extrusionOk="0">
                  <a:moveTo>
                    <a:pt x="429" y="213"/>
                  </a:moveTo>
                  <a:cubicBezTo>
                    <a:pt x="456" y="249"/>
                    <a:pt x="496" y="316"/>
                    <a:pt x="552" y="439"/>
                  </a:cubicBezTo>
                  <a:cubicBezTo>
                    <a:pt x="565" y="462"/>
                    <a:pt x="572" y="479"/>
                    <a:pt x="579" y="492"/>
                  </a:cubicBezTo>
                  <a:cubicBezTo>
                    <a:pt x="781" y="881"/>
                    <a:pt x="921" y="1272"/>
                    <a:pt x="1080" y="1741"/>
                  </a:cubicBezTo>
                  <a:cubicBezTo>
                    <a:pt x="1290" y="2362"/>
                    <a:pt x="1535" y="2987"/>
                    <a:pt x="1768" y="3589"/>
                  </a:cubicBezTo>
                  <a:cubicBezTo>
                    <a:pt x="1997" y="4173"/>
                    <a:pt x="2233" y="4777"/>
                    <a:pt x="2439" y="5379"/>
                  </a:cubicBezTo>
                  <a:cubicBezTo>
                    <a:pt x="3004" y="7033"/>
                    <a:pt x="3432" y="8422"/>
                    <a:pt x="3791" y="9748"/>
                  </a:cubicBezTo>
                  <a:cubicBezTo>
                    <a:pt x="3828" y="9891"/>
                    <a:pt x="3861" y="10033"/>
                    <a:pt x="3897" y="10179"/>
                  </a:cubicBezTo>
                  <a:cubicBezTo>
                    <a:pt x="3921" y="10279"/>
                    <a:pt x="3944" y="10382"/>
                    <a:pt x="3970" y="10486"/>
                  </a:cubicBezTo>
                  <a:cubicBezTo>
                    <a:pt x="3937" y="10435"/>
                    <a:pt x="3911" y="10379"/>
                    <a:pt x="3881" y="10319"/>
                  </a:cubicBezTo>
                  <a:cubicBezTo>
                    <a:pt x="3861" y="10273"/>
                    <a:pt x="3841" y="10226"/>
                    <a:pt x="3814" y="10187"/>
                  </a:cubicBezTo>
                  <a:cubicBezTo>
                    <a:pt x="3506" y="9628"/>
                    <a:pt x="3136" y="9103"/>
                    <a:pt x="2781" y="8598"/>
                  </a:cubicBezTo>
                  <a:cubicBezTo>
                    <a:pt x="2595" y="8336"/>
                    <a:pt x="2406" y="8063"/>
                    <a:pt x="2223" y="7791"/>
                  </a:cubicBezTo>
                  <a:cubicBezTo>
                    <a:pt x="1974" y="7412"/>
                    <a:pt x="1755" y="7004"/>
                    <a:pt x="1545" y="6611"/>
                  </a:cubicBezTo>
                  <a:cubicBezTo>
                    <a:pt x="1425" y="6389"/>
                    <a:pt x="1310" y="6170"/>
                    <a:pt x="1186" y="5954"/>
                  </a:cubicBezTo>
                  <a:lnTo>
                    <a:pt x="1140" y="5874"/>
                  </a:lnTo>
                  <a:cubicBezTo>
                    <a:pt x="811" y="5299"/>
                    <a:pt x="436" y="4648"/>
                    <a:pt x="326" y="3994"/>
                  </a:cubicBezTo>
                  <a:cubicBezTo>
                    <a:pt x="206" y="3290"/>
                    <a:pt x="177" y="2496"/>
                    <a:pt x="243" y="1562"/>
                  </a:cubicBezTo>
                  <a:cubicBezTo>
                    <a:pt x="266" y="1229"/>
                    <a:pt x="309" y="901"/>
                    <a:pt x="379" y="529"/>
                  </a:cubicBezTo>
                  <a:cubicBezTo>
                    <a:pt x="382" y="499"/>
                    <a:pt x="389" y="459"/>
                    <a:pt x="396" y="415"/>
                  </a:cubicBezTo>
                  <a:cubicBezTo>
                    <a:pt x="402" y="352"/>
                    <a:pt x="413" y="276"/>
                    <a:pt x="429" y="213"/>
                  </a:cubicBezTo>
                  <a:close/>
                  <a:moveTo>
                    <a:pt x="396" y="0"/>
                  </a:moveTo>
                  <a:cubicBezTo>
                    <a:pt x="385" y="0"/>
                    <a:pt x="374" y="1"/>
                    <a:pt x="363" y="4"/>
                  </a:cubicBezTo>
                  <a:lnTo>
                    <a:pt x="323" y="13"/>
                  </a:lnTo>
                  <a:lnTo>
                    <a:pt x="303" y="50"/>
                  </a:lnTo>
                  <a:cubicBezTo>
                    <a:pt x="253" y="143"/>
                    <a:pt x="237" y="283"/>
                    <a:pt x="220" y="395"/>
                  </a:cubicBezTo>
                  <a:cubicBezTo>
                    <a:pt x="217" y="432"/>
                    <a:pt x="209" y="469"/>
                    <a:pt x="206" y="495"/>
                  </a:cubicBezTo>
                  <a:cubicBezTo>
                    <a:pt x="134" y="874"/>
                    <a:pt x="90" y="1209"/>
                    <a:pt x="67" y="1548"/>
                  </a:cubicBezTo>
                  <a:cubicBezTo>
                    <a:pt x="1" y="2499"/>
                    <a:pt x="30" y="3306"/>
                    <a:pt x="154" y="4020"/>
                  </a:cubicBezTo>
                  <a:cubicBezTo>
                    <a:pt x="269" y="4708"/>
                    <a:pt x="652" y="5372"/>
                    <a:pt x="987" y="5961"/>
                  </a:cubicBezTo>
                  <a:lnTo>
                    <a:pt x="1034" y="6040"/>
                  </a:lnTo>
                  <a:cubicBezTo>
                    <a:pt x="1157" y="6256"/>
                    <a:pt x="1273" y="6475"/>
                    <a:pt x="1389" y="6694"/>
                  </a:cubicBezTo>
                  <a:cubicBezTo>
                    <a:pt x="1602" y="7090"/>
                    <a:pt x="1824" y="7502"/>
                    <a:pt x="2077" y="7887"/>
                  </a:cubicBezTo>
                  <a:cubicBezTo>
                    <a:pt x="2259" y="8163"/>
                    <a:pt x="2452" y="8436"/>
                    <a:pt x="2635" y="8698"/>
                  </a:cubicBezTo>
                  <a:cubicBezTo>
                    <a:pt x="2991" y="9203"/>
                    <a:pt x="3356" y="9724"/>
                    <a:pt x="3662" y="10269"/>
                  </a:cubicBezTo>
                  <a:cubicBezTo>
                    <a:pt x="3685" y="10309"/>
                    <a:pt x="3705" y="10349"/>
                    <a:pt x="3722" y="10392"/>
                  </a:cubicBezTo>
                  <a:cubicBezTo>
                    <a:pt x="3754" y="10462"/>
                    <a:pt x="3788" y="10535"/>
                    <a:pt x="3834" y="10598"/>
                  </a:cubicBezTo>
                  <a:cubicBezTo>
                    <a:pt x="3864" y="10641"/>
                    <a:pt x="3897" y="10681"/>
                    <a:pt x="3927" y="10718"/>
                  </a:cubicBezTo>
                  <a:cubicBezTo>
                    <a:pt x="3967" y="10765"/>
                    <a:pt x="4004" y="10808"/>
                    <a:pt x="4037" y="10864"/>
                  </a:cubicBezTo>
                  <a:lnTo>
                    <a:pt x="4061" y="10904"/>
                  </a:lnTo>
                  <a:cubicBezTo>
                    <a:pt x="4100" y="10973"/>
                    <a:pt x="4156" y="11070"/>
                    <a:pt x="4150" y="11130"/>
                  </a:cubicBezTo>
                  <a:lnTo>
                    <a:pt x="4143" y="11193"/>
                  </a:lnTo>
                  <a:lnTo>
                    <a:pt x="4180" y="11209"/>
                  </a:lnTo>
                  <a:cubicBezTo>
                    <a:pt x="4183" y="11233"/>
                    <a:pt x="4196" y="11286"/>
                    <a:pt x="4210" y="11409"/>
                  </a:cubicBezTo>
                  <a:lnTo>
                    <a:pt x="4253" y="11764"/>
                  </a:lnTo>
                  <a:lnTo>
                    <a:pt x="4379" y="11429"/>
                  </a:lnTo>
                  <a:cubicBezTo>
                    <a:pt x="4429" y="11292"/>
                    <a:pt x="4389" y="11199"/>
                    <a:pt x="4352" y="11113"/>
                  </a:cubicBezTo>
                  <a:cubicBezTo>
                    <a:pt x="4343" y="11093"/>
                    <a:pt x="4336" y="11073"/>
                    <a:pt x="4329" y="11053"/>
                  </a:cubicBezTo>
                  <a:cubicBezTo>
                    <a:pt x="4216" y="10765"/>
                    <a:pt x="4140" y="10446"/>
                    <a:pt x="4067" y="10139"/>
                  </a:cubicBezTo>
                  <a:cubicBezTo>
                    <a:pt x="4030" y="9990"/>
                    <a:pt x="3997" y="9844"/>
                    <a:pt x="3961" y="9701"/>
                  </a:cubicBezTo>
                  <a:cubicBezTo>
                    <a:pt x="3602" y="8373"/>
                    <a:pt x="3170" y="6980"/>
                    <a:pt x="2605" y="5323"/>
                  </a:cubicBezTo>
                  <a:cubicBezTo>
                    <a:pt x="2396" y="4718"/>
                    <a:pt x="2160" y="4110"/>
                    <a:pt x="1931" y="3525"/>
                  </a:cubicBezTo>
                  <a:cubicBezTo>
                    <a:pt x="1698" y="2924"/>
                    <a:pt x="1456" y="2303"/>
                    <a:pt x="1246" y="1685"/>
                  </a:cubicBezTo>
                  <a:cubicBezTo>
                    <a:pt x="1083" y="1206"/>
                    <a:pt x="944" y="811"/>
                    <a:pt x="735" y="412"/>
                  </a:cubicBezTo>
                  <a:cubicBezTo>
                    <a:pt x="728" y="403"/>
                    <a:pt x="721" y="386"/>
                    <a:pt x="712" y="366"/>
                  </a:cubicBezTo>
                  <a:cubicBezTo>
                    <a:pt x="644" y="217"/>
                    <a:pt x="541"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998003" y="3730847"/>
              <a:ext cx="309656" cy="470354"/>
            </a:xfrm>
            <a:custGeom>
              <a:avLst/>
              <a:gdLst/>
              <a:ahLst/>
              <a:cxnLst/>
              <a:rect l="l" t="t" r="r" b="b"/>
              <a:pathLst>
                <a:path w="6858" h="10417" extrusionOk="0">
                  <a:moveTo>
                    <a:pt x="191" y="203"/>
                  </a:moveTo>
                  <a:lnTo>
                    <a:pt x="191" y="203"/>
                  </a:lnTo>
                  <a:cubicBezTo>
                    <a:pt x="224" y="230"/>
                    <a:pt x="280" y="286"/>
                    <a:pt x="367" y="390"/>
                  </a:cubicBezTo>
                  <a:cubicBezTo>
                    <a:pt x="384" y="410"/>
                    <a:pt x="396" y="426"/>
                    <a:pt x="407" y="436"/>
                  </a:cubicBezTo>
                  <a:cubicBezTo>
                    <a:pt x="699" y="761"/>
                    <a:pt x="931" y="1103"/>
                    <a:pt x="1204" y="1519"/>
                  </a:cubicBezTo>
                  <a:cubicBezTo>
                    <a:pt x="1566" y="2067"/>
                    <a:pt x="1958" y="2609"/>
                    <a:pt x="2337" y="3130"/>
                  </a:cubicBezTo>
                  <a:cubicBezTo>
                    <a:pt x="2705" y="3639"/>
                    <a:pt x="3084" y="4164"/>
                    <a:pt x="3437" y="4695"/>
                  </a:cubicBezTo>
                  <a:cubicBezTo>
                    <a:pt x="4403" y="6154"/>
                    <a:pt x="5168" y="7386"/>
                    <a:pt x="5849" y="8582"/>
                  </a:cubicBezTo>
                  <a:cubicBezTo>
                    <a:pt x="5921" y="8708"/>
                    <a:pt x="5988" y="8838"/>
                    <a:pt x="6057" y="8971"/>
                  </a:cubicBezTo>
                  <a:cubicBezTo>
                    <a:pt x="6108" y="9064"/>
                    <a:pt x="6157" y="9156"/>
                    <a:pt x="6210" y="9250"/>
                  </a:cubicBezTo>
                  <a:cubicBezTo>
                    <a:pt x="6164" y="9210"/>
                    <a:pt x="6124" y="9160"/>
                    <a:pt x="6081" y="9110"/>
                  </a:cubicBezTo>
                  <a:cubicBezTo>
                    <a:pt x="6051" y="9070"/>
                    <a:pt x="6018" y="9034"/>
                    <a:pt x="5985" y="8997"/>
                  </a:cubicBezTo>
                  <a:cubicBezTo>
                    <a:pt x="5542" y="8539"/>
                    <a:pt x="5054" y="8124"/>
                    <a:pt x="4582" y="7725"/>
                  </a:cubicBezTo>
                  <a:cubicBezTo>
                    <a:pt x="4337" y="7516"/>
                    <a:pt x="4084" y="7299"/>
                    <a:pt x="3838" y="7083"/>
                  </a:cubicBezTo>
                  <a:cubicBezTo>
                    <a:pt x="3503" y="6781"/>
                    <a:pt x="3187" y="6439"/>
                    <a:pt x="2885" y="6114"/>
                  </a:cubicBezTo>
                  <a:cubicBezTo>
                    <a:pt x="2716" y="5927"/>
                    <a:pt x="2546" y="5745"/>
                    <a:pt x="2370" y="5568"/>
                  </a:cubicBezTo>
                  <a:lnTo>
                    <a:pt x="2307" y="5505"/>
                  </a:lnTo>
                  <a:cubicBezTo>
                    <a:pt x="1845" y="5030"/>
                    <a:pt x="1317" y="4492"/>
                    <a:pt x="1045" y="3888"/>
                  </a:cubicBezTo>
                  <a:cubicBezTo>
                    <a:pt x="749" y="3240"/>
                    <a:pt x="523" y="2476"/>
                    <a:pt x="350" y="1556"/>
                  </a:cubicBezTo>
                  <a:cubicBezTo>
                    <a:pt x="287" y="1227"/>
                    <a:pt x="247" y="898"/>
                    <a:pt x="220" y="522"/>
                  </a:cubicBezTo>
                  <a:cubicBezTo>
                    <a:pt x="217" y="493"/>
                    <a:pt x="214" y="453"/>
                    <a:pt x="207" y="410"/>
                  </a:cubicBezTo>
                  <a:cubicBezTo>
                    <a:pt x="200" y="346"/>
                    <a:pt x="191" y="270"/>
                    <a:pt x="191" y="203"/>
                  </a:cubicBezTo>
                  <a:close/>
                  <a:moveTo>
                    <a:pt x="141" y="1"/>
                  </a:moveTo>
                  <a:cubicBezTo>
                    <a:pt x="118" y="1"/>
                    <a:pt x="94" y="6"/>
                    <a:pt x="71" y="17"/>
                  </a:cubicBezTo>
                  <a:lnTo>
                    <a:pt x="34" y="37"/>
                  </a:lnTo>
                  <a:lnTo>
                    <a:pt x="25" y="77"/>
                  </a:lnTo>
                  <a:cubicBezTo>
                    <a:pt x="1" y="180"/>
                    <a:pt x="18" y="320"/>
                    <a:pt x="34" y="433"/>
                  </a:cubicBezTo>
                  <a:cubicBezTo>
                    <a:pt x="38" y="470"/>
                    <a:pt x="41" y="505"/>
                    <a:pt x="45" y="533"/>
                  </a:cubicBezTo>
                  <a:cubicBezTo>
                    <a:pt x="71" y="918"/>
                    <a:pt x="114" y="1253"/>
                    <a:pt x="177" y="1589"/>
                  </a:cubicBezTo>
                  <a:cubicBezTo>
                    <a:pt x="353" y="2523"/>
                    <a:pt x="583" y="3300"/>
                    <a:pt x="882" y="3958"/>
                  </a:cubicBezTo>
                  <a:cubicBezTo>
                    <a:pt x="1171" y="4592"/>
                    <a:pt x="1709" y="5143"/>
                    <a:pt x="2184" y="5628"/>
                  </a:cubicBezTo>
                  <a:lnTo>
                    <a:pt x="2244" y="5692"/>
                  </a:lnTo>
                  <a:cubicBezTo>
                    <a:pt x="2417" y="5867"/>
                    <a:pt x="2586" y="6051"/>
                    <a:pt x="2756" y="6233"/>
                  </a:cubicBezTo>
                  <a:cubicBezTo>
                    <a:pt x="3061" y="6562"/>
                    <a:pt x="3380" y="6904"/>
                    <a:pt x="3722" y="7213"/>
                  </a:cubicBezTo>
                  <a:cubicBezTo>
                    <a:pt x="3968" y="7433"/>
                    <a:pt x="4220" y="7649"/>
                    <a:pt x="4470" y="7858"/>
                  </a:cubicBezTo>
                  <a:cubicBezTo>
                    <a:pt x="4938" y="8256"/>
                    <a:pt x="5423" y="8665"/>
                    <a:pt x="5858" y="9121"/>
                  </a:cubicBezTo>
                  <a:cubicBezTo>
                    <a:pt x="5888" y="9150"/>
                    <a:pt x="5918" y="9187"/>
                    <a:pt x="5945" y="9223"/>
                  </a:cubicBezTo>
                  <a:cubicBezTo>
                    <a:pt x="5994" y="9280"/>
                    <a:pt x="6045" y="9343"/>
                    <a:pt x="6108" y="9392"/>
                  </a:cubicBezTo>
                  <a:cubicBezTo>
                    <a:pt x="6147" y="9429"/>
                    <a:pt x="6187" y="9455"/>
                    <a:pt x="6227" y="9483"/>
                  </a:cubicBezTo>
                  <a:cubicBezTo>
                    <a:pt x="6277" y="9519"/>
                    <a:pt x="6324" y="9552"/>
                    <a:pt x="6370" y="9599"/>
                  </a:cubicBezTo>
                  <a:lnTo>
                    <a:pt x="6403" y="9632"/>
                  </a:lnTo>
                  <a:cubicBezTo>
                    <a:pt x="6459" y="9688"/>
                    <a:pt x="6539" y="9765"/>
                    <a:pt x="6546" y="9828"/>
                  </a:cubicBezTo>
                  <a:lnTo>
                    <a:pt x="6556" y="9891"/>
                  </a:lnTo>
                  <a:lnTo>
                    <a:pt x="6596" y="9898"/>
                  </a:lnTo>
                  <a:cubicBezTo>
                    <a:pt x="6606" y="9918"/>
                    <a:pt x="6629" y="9967"/>
                    <a:pt x="6675" y="10084"/>
                  </a:cubicBezTo>
                  <a:lnTo>
                    <a:pt x="6805" y="10416"/>
                  </a:lnTo>
                  <a:lnTo>
                    <a:pt x="6842" y="10061"/>
                  </a:lnTo>
                  <a:cubicBezTo>
                    <a:pt x="6858" y="9914"/>
                    <a:pt x="6795" y="9834"/>
                    <a:pt x="6738" y="9758"/>
                  </a:cubicBezTo>
                  <a:cubicBezTo>
                    <a:pt x="6726" y="9745"/>
                    <a:pt x="6712" y="9728"/>
                    <a:pt x="6698" y="9708"/>
                  </a:cubicBezTo>
                  <a:cubicBezTo>
                    <a:pt x="6516" y="9459"/>
                    <a:pt x="6364" y="9167"/>
                    <a:pt x="6214" y="8888"/>
                  </a:cubicBezTo>
                  <a:cubicBezTo>
                    <a:pt x="6144" y="8755"/>
                    <a:pt x="6074" y="8622"/>
                    <a:pt x="6001" y="8495"/>
                  </a:cubicBezTo>
                  <a:cubicBezTo>
                    <a:pt x="5320" y="7296"/>
                    <a:pt x="4550" y="6060"/>
                    <a:pt x="3583" y="4599"/>
                  </a:cubicBezTo>
                  <a:cubicBezTo>
                    <a:pt x="3230" y="4064"/>
                    <a:pt x="2848" y="3539"/>
                    <a:pt x="2480" y="3027"/>
                  </a:cubicBezTo>
                  <a:cubicBezTo>
                    <a:pt x="2101" y="2506"/>
                    <a:pt x="1712" y="1968"/>
                    <a:pt x="1350" y="1422"/>
                  </a:cubicBezTo>
                  <a:cubicBezTo>
                    <a:pt x="1074" y="1001"/>
                    <a:pt x="838" y="652"/>
                    <a:pt x="536" y="320"/>
                  </a:cubicBezTo>
                  <a:cubicBezTo>
                    <a:pt x="526" y="310"/>
                    <a:pt x="516" y="297"/>
                    <a:pt x="503" y="280"/>
                  </a:cubicBezTo>
                  <a:cubicBezTo>
                    <a:pt x="407" y="164"/>
                    <a:pt x="273"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1357007" y="3642034"/>
              <a:ext cx="485886" cy="188150"/>
            </a:xfrm>
            <a:custGeom>
              <a:avLst/>
              <a:gdLst/>
              <a:ahLst/>
              <a:cxnLst/>
              <a:rect l="l" t="t" r="r" b="b"/>
              <a:pathLst>
                <a:path w="10761" h="4167" extrusionOk="0">
                  <a:moveTo>
                    <a:pt x="10548" y="267"/>
                  </a:moveTo>
                  <a:lnTo>
                    <a:pt x="10548" y="267"/>
                  </a:lnTo>
                  <a:cubicBezTo>
                    <a:pt x="10452" y="855"/>
                    <a:pt x="10219" y="1416"/>
                    <a:pt x="9874" y="1902"/>
                  </a:cubicBezTo>
                  <a:cubicBezTo>
                    <a:pt x="9611" y="2270"/>
                    <a:pt x="9312" y="2552"/>
                    <a:pt x="8987" y="2742"/>
                  </a:cubicBezTo>
                  <a:cubicBezTo>
                    <a:pt x="8658" y="2931"/>
                    <a:pt x="8279" y="3041"/>
                    <a:pt x="7917" y="3141"/>
                  </a:cubicBezTo>
                  <a:cubicBezTo>
                    <a:pt x="6748" y="3473"/>
                    <a:pt x="5538" y="3815"/>
                    <a:pt x="4309" y="3938"/>
                  </a:cubicBezTo>
                  <a:cubicBezTo>
                    <a:pt x="3958" y="3973"/>
                    <a:pt x="3598" y="3990"/>
                    <a:pt x="3233" y="3990"/>
                  </a:cubicBezTo>
                  <a:cubicBezTo>
                    <a:pt x="2875" y="3990"/>
                    <a:pt x="2512" y="3974"/>
                    <a:pt x="2146" y="3941"/>
                  </a:cubicBezTo>
                  <a:cubicBezTo>
                    <a:pt x="1794" y="3908"/>
                    <a:pt x="1432" y="3861"/>
                    <a:pt x="1070" y="3795"/>
                  </a:cubicBezTo>
                  <a:cubicBezTo>
                    <a:pt x="977" y="3782"/>
                    <a:pt x="884" y="3759"/>
                    <a:pt x="791" y="3739"/>
                  </a:cubicBezTo>
                  <a:cubicBezTo>
                    <a:pt x="741" y="3728"/>
                    <a:pt x="691" y="3715"/>
                    <a:pt x="638" y="3705"/>
                  </a:cubicBezTo>
                  <a:cubicBezTo>
                    <a:pt x="1167" y="3582"/>
                    <a:pt x="1728" y="3426"/>
                    <a:pt x="2240" y="3260"/>
                  </a:cubicBezTo>
                  <a:cubicBezTo>
                    <a:pt x="3186" y="2951"/>
                    <a:pt x="4137" y="2606"/>
                    <a:pt x="5053" y="2270"/>
                  </a:cubicBezTo>
                  <a:lnTo>
                    <a:pt x="10548" y="267"/>
                  </a:lnTo>
                  <a:close/>
                  <a:moveTo>
                    <a:pt x="10761" y="1"/>
                  </a:moveTo>
                  <a:lnTo>
                    <a:pt x="4991" y="2107"/>
                  </a:lnTo>
                  <a:cubicBezTo>
                    <a:pt x="4077" y="2440"/>
                    <a:pt x="3130" y="2785"/>
                    <a:pt x="2183" y="3094"/>
                  </a:cubicBezTo>
                  <a:cubicBezTo>
                    <a:pt x="1509" y="3314"/>
                    <a:pt x="748" y="3513"/>
                    <a:pt x="97" y="3645"/>
                  </a:cubicBezTo>
                  <a:lnTo>
                    <a:pt x="0" y="3665"/>
                  </a:lnTo>
                  <a:lnTo>
                    <a:pt x="17" y="3752"/>
                  </a:lnTo>
                  <a:lnTo>
                    <a:pt x="47" y="3835"/>
                  </a:lnTo>
                  <a:lnTo>
                    <a:pt x="123" y="3818"/>
                  </a:lnTo>
                  <a:cubicBezTo>
                    <a:pt x="333" y="3822"/>
                    <a:pt x="545" y="3865"/>
                    <a:pt x="751" y="3912"/>
                  </a:cubicBezTo>
                  <a:cubicBezTo>
                    <a:pt x="848" y="3932"/>
                    <a:pt x="944" y="3951"/>
                    <a:pt x="1040" y="3967"/>
                  </a:cubicBezTo>
                  <a:cubicBezTo>
                    <a:pt x="1406" y="4034"/>
                    <a:pt x="1774" y="4084"/>
                    <a:pt x="2130" y="4117"/>
                  </a:cubicBezTo>
                  <a:cubicBezTo>
                    <a:pt x="2502" y="4151"/>
                    <a:pt x="2870" y="4167"/>
                    <a:pt x="3236" y="4167"/>
                  </a:cubicBezTo>
                  <a:cubicBezTo>
                    <a:pt x="3608" y="4167"/>
                    <a:pt x="3970" y="4151"/>
                    <a:pt x="4329" y="4114"/>
                  </a:cubicBezTo>
                  <a:cubicBezTo>
                    <a:pt x="5572" y="3991"/>
                    <a:pt x="6788" y="3645"/>
                    <a:pt x="7964" y="3310"/>
                  </a:cubicBezTo>
                  <a:cubicBezTo>
                    <a:pt x="8339" y="3204"/>
                    <a:pt x="8724" y="3094"/>
                    <a:pt x="9073" y="2895"/>
                  </a:cubicBezTo>
                  <a:cubicBezTo>
                    <a:pt x="9422" y="2692"/>
                    <a:pt x="9741" y="2393"/>
                    <a:pt x="10017" y="2004"/>
                  </a:cubicBezTo>
                  <a:cubicBezTo>
                    <a:pt x="10408" y="1456"/>
                    <a:pt x="10658" y="812"/>
                    <a:pt x="10744" y="144"/>
                  </a:cubicBezTo>
                  <a:lnTo>
                    <a:pt x="10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1355200" y="4204260"/>
              <a:ext cx="380184" cy="366051"/>
            </a:xfrm>
            <a:custGeom>
              <a:avLst/>
              <a:gdLst/>
              <a:ahLst/>
              <a:cxnLst/>
              <a:rect l="l" t="t" r="r" b="b"/>
              <a:pathLst>
                <a:path w="8420" h="8107" extrusionOk="0">
                  <a:moveTo>
                    <a:pt x="8027" y="333"/>
                  </a:moveTo>
                  <a:cubicBezTo>
                    <a:pt x="8196" y="904"/>
                    <a:pt x="8233" y="1512"/>
                    <a:pt x="8130" y="2100"/>
                  </a:cubicBezTo>
                  <a:cubicBezTo>
                    <a:pt x="8053" y="2546"/>
                    <a:pt x="7907" y="2928"/>
                    <a:pt x="7694" y="3240"/>
                  </a:cubicBezTo>
                  <a:cubicBezTo>
                    <a:pt x="7482" y="3555"/>
                    <a:pt x="7190" y="3814"/>
                    <a:pt x="6907" y="4067"/>
                  </a:cubicBezTo>
                  <a:cubicBezTo>
                    <a:pt x="5997" y="4871"/>
                    <a:pt x="5057" y="5705"/>
                    <a:pt x="4004" y="6350"/>
                  </a:cubicBezTo>
                  <a:cubicBezTo>
                    <a:pt x="3409" y="6715"/>
                    <a:pt x="2751" y="7031"/>
                    <a:pt x="2053" y="7290"/>
                  </a:cubicBezTo>
                  <a:cubicBezTo>
                    <a:pt x="1725" y="7416"/>
                    <a:pt x="1376" y="7529"/>
                    <a:pt x="1020" y="7629"/>
                  </a:cubicBezTo>
                  <a:cubicBezTo>
                    <a:pt x="931" y="7655"/>
                    <a:pt x="837" y="7675"/>
                    <a:pt x="745" y="7698"/>
                  </a:cubicBezTo>
                  <a:cubicBezTo>
                    <a:pt x="695" y="7708"/>
                    <a:pt x="645" y="7721"/>
                    <a:pt x="595" y="7735"/>
                  </a:cubicBezTo>
                  <a:cubicBezTo>
                    <a:pt x="1014" y="7393"/>
                    <a:pt x="1452" y="7011"/>
                    <a:pt x="1841" y="6638"/>
                  </a:cubicBezTo>
                  <a:cubicBezTo>
                    <a:pt x="2562" y="5947"/>
                    <a:pt x="3266" y="5223"/>
                    <a:pt x="3947" y="4525"/>
                  </a:cubicBezTo>
                  <a:lnTo>
                    <a:pt x="8016" y="339"/>
                  </a:lnTo>
                  <a:lnTo>
                    <a:pt x="8027" y="333"/>
                  </a:lnTo>
                  <a:close/>
                  <a:moveTo>
                    <a:pt x="8103" y="1"/>
                  </a:moveTo>
                  <a:lnTo>
                    <a:pt x="3821" y="4403"/>
                  </a:lnTo>
                  <a:cubicBezTo>
                    <a:pt x="3143" y="5100"/>
                    <a:pt x="2439" y="5824"/>
                    <a:pt x="1722" y="6512"/>
                  </a:cubicBezTo>
                  <a:cubicBezTo>
                    <a:pt x="1207" y="7000"/>
                    <a:pt x="609" y="7512"/>
                    <a:pt x="80" y="7914"/>
                  </a:cubicBezTo>
                  <a:lnTo>
                    <a:pt x="0" y="7974"/>
                  </a:lnTo>
                  <a:lnTo>
                    <a:pt x="54" y="8044"/>
                  </a:lnTo>
                  <a:lnTo>
                    <a:pt x="117" y="8107"/>
                  </a:lnTo>
                  <a:lnTo>
                    <a:pt x="180" y="8060"/>
                  </a:lnTo>
                  <a:cubicBezTo>
                    <a:pt x="366" y="7967"/>
                    <a:pt x="578" y="7917"/>
                    <a:pt x="785" y="7868"/>
                  </a:cubicBezTo>
                  <a:cubicBezTo>
                    <a:pt x="880" y="7848"/>
                    <a:pt x="977" y="7825"/>
                    <a:pt x="1070" y="7798"/>
                  </a:cubicBezTo>
                  <a:cubicBezTo>
                    <a:pt x="1429" y="7695"/>
                    <a:pt x="1781" y="7582"/>
                    <a:pt x="2116" y="7456"/>
                  </a:cubicBezTo>
                  <a:cubicBezTo>
                    <a:pt x="2824" y="7190"/>
                    <a:pt x="3488" y="6868"/>
                    <a:pt x="4094" y="6499"/>
                  </a:cubicBezTo>
                  <a:cubicBezTo>
                    <a:pt x="5160" y="5847"/>
                    <a:pt x="6107" y="5007"/>
                    <a:pt x="7024" y="4197"/>
                  </a:cubicBezTo>
                  <a:cubicBezTo>
                    <a:pt x="7312" y="3938"/>
                    <a:pt x="7615" y="3671"/>
                    <a:pt x="7841" y="3340"/>
                  </a:cubicBezTo>
                  <a:cubicBezTo>
                    <a:pt x="8067" y="3007"/>
                    <a:pt x="8223" y="2598"/>
                    <a:pt x="8303" y="2130"/>
                  </a:cubicBezTo>
                  <a:cubicBezTo>
                    <a:pt x="8419" y="1466"/>
                    <a:pt x="8363" y="775"/>
                    <a:pt x="8150" y="137"/>
                  </a:cubicBezTo>
                  <a:lnTo>
                    <a:pt x="8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1536982" y="2474463"/>
              <a:ext cx="179933" cy="509456"/>
            </a:xfrm>
            <a:custGeom>
              <a:avLst/>
              <a:gdLst/>
              <a:ahLst/>
              <a:cxnLst/>
              <a:rect l="l" t="t" r="r" b="b"/>
              <a:pathLst>
                <a:path w="3985" h="11283" extrusionOk="0">
                  <a:moveTo>
                    <a:pt x="151" y="0"/>
                  </a:moveTo>
                  <a:lnTo>
                    <a:pt x="1" y="97"/>
                  </a:lnTo>
                  <a:cubicBezTo>
                    <a:pt x="1968" y="3130"/>
                    <a:pt x="3250" y="6894"/>
                    <a:pt x="3811" y="11282"/>
                  </a:cubicBezTo>
                  <a:lnTo>
                    <a:pt x="3984" y="11259"/>
                  </a:lnTo>
                  <a:cubicBezTo>
                    <a:pt x="3420" y="6844"/>
                    <a:pt x="2127" y="3056"/>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1728246" y="2510719"/>
              <a:ext cx="52693" cy="458795"/>
            </a:xfrm>
            <a:custGeom>
              <a:avLst/>
              <a:gdLst/>
              <a:ahLst/>
              <a:cxnLst/>
              <a:rect l="l" t="t" r="r" b="b"/>
              <a:pathLst>
                <a:path w="1167" h="10161" extrusionOk="0">
                  <a:moveTo>
                    <a:pt x="990" y="1"/>
                  </a:moveTo>
                  <a:cubicBezTo>
                    <a:pt x="987" y="1672"/>
                    <a:pt x="898" y="3263"/>
                    <a:pt x="718" y="4868"/>
                  </a:cubicBezTo>
                  <a:cubicBezTo>
                    <a:pt x="522" y="6623"/>
                    <a:pt x="280" y="8393"/>
                    <a:pt x="1" y="10134"/>
                  </a:cubicBezTo>
                  <a:lnTo>
                    <a:pt x="177" y="10160"/>
                  </a:lnTo>
                  <a:cubicBezTo>
                    <a:pt x="452" y="8420"/>
                    <a:pt x="695" y="6643"/>
                    <a:pt x="895" y="4888"/>
                  </a:cubicBezTo>
                  <a:cubicBezTo>
                    <a:pt x="1070" y="3323"/>
                    <a:pt x="1160" y="1772"/>
                    <a:pt x="1167" y="147"/>
                  </a:cubicBezTo>
                  <a:lnTo>
                    <a:pt x="1167" y="5"/>
                  </a:lnTo>
                  <a:lnTo>
                    <a:pt x="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1749874" y="2547066"/>
              <a:ext cx="161556" cy="436399"/>
            </a:xfrm>
            <a:custGeom>
              <a:avLst/>
              <a:gdLst/>
              <a:ahLst/>
              <a:cxnLst/>
              <a:rect l="l" t="t" r="r" b="b"/>
              <a:pathLst>
                <a:path w="3578" h="9665" extrusionOk="0">
                  <a:moveTo>
                    <a:pt x="3508" y="0"/>
                  </a:moveTo>
                  <a:lnTo>
                    <a:pt x="3332" y="17"/>
                  </a:lnTo>
                  <a:cubicBezTo>
                    <a:pt x="3398" y="661"/>
                    <a:pt x="3166" y="1313"/>
                    <a:pt x="2940" y="1940"/>
                  </a:cubicBezTo>
                  <a:cubicBezTo>
                    <a:pt x="2871" y="2130"/>
                    <a:pt x="2800" y="2322"/>
                    <a:pt x="2741" y="2512"/>
                  </a:cubicBezTo>
                  <a:cubicBezTo>
                    <a:pt x="2449" y="3442"/>
                    <a:pt x="2126" y="4375"/>
                    <a:pt x="1784" y="5286"/>
                  </a:cubicBezTo>
                  <a:cubicBezTo>
                    <a:pt x="1488" y="6070"/>
                    <a:pt x="1173" y="6857"/>
                    <a:pt x="837" y="7624"/>
                  </a:cubicBezTo>
                  <a:cubicBezTo>
                    <a:pt x="774" y="7774"/>
                    <a:pt x="678" y="7950"/>
                    <a:pt x="578" y="8136"/>
                  </a:cubicBezTo>
                  <a:cubicBezTo>
                    <a:pt x="306" y="8638"/>
                    <a:pt x="0" y="9206"/>
                    <a:pt x="50" y="9665"/>
                  </a:cubicBezTo>
                  <a:lnTo>
                    <a:pt x="226" y="9645"/>
                  </a:lnTo>
                  <a:cubicBezTo>
                    <a:pt x="180" y="9239"/>
                    <a:pt x="471" y="8698"/>
                    <a:pt x="731" y="8222"/>
                  </a:cubicBezTo>
                  <a:cubicBezTo>
                    <a:pt x="834" y="8030"/>
                    <a:pt x="934" y="7851"/>
                    <a:pt x="1000" y="7694"/>
                  </a:cubicBezTo>
                  <a:cubicBezTo>
                    <a:pt x="1333" y="6923"/>
                    <a:pt x="1652" y="6133"/>
                    <a:pt x="1951" y="5346"/>
                  </a:cubicBezTo>
                  <a:cubicBezTo>
                    <a:pt x="2293" y="4435"/>
                    <a:pt x="2615" y="3498"/>
                    <a:pt x="2910" y="2564"/>
                  </a:cubicBezTo>
                  <a:cubicBezTo>
                    <a:pt x="2967" y="2379"/>
                    <a:pt x="3033" y="2196"/>
                    <a:pt x="3103" y="2000"/>
                  </a:cubicBezTo>
                  <a:cubicBezTo>
                    <a:pt x="3335" y="1353"/>
                    <a:pt x="3578" y="684"/>
                    <a:pt x="3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1750777" y="2667801"/>
              <a:ext cx="315481" cy="347900"/>
            </a:xfrm>
            <a:custGeom>
              <a:avLst/>
              <a:gdLst/>
              <a:ahLst/>
              <a:cxnLst/>
              <a:rect l="l" t="t" r="r" b="b"/>
              <a:pathLst>
                <a:path w="6987" h="7705" extrusionOk="0">
                  <a:moveTo>
                    <a:pt x="6934" y="1"/>
                  </a:moveTo>
                  <a:lnTo>
                    <a:pt x="6827" y="100"/>
                  </a:lnTo>
                  <a:cubicBezTo>
                    <a:pt x="6199" y="692"/>
                    <a:pt x="5684" y="1393"/>
                    <a:pt x="5186" y="2070"/>
                  </a:cubicBezTo>
                  <a:cubicBezTo>
                    <a:pt x="4801" y="2595"/>
                    <a:pt x="4402" y="3140"/>
                    <a:pt x="3953" y="3625"/>
                  </a:cubicBezTo>
                  <a:cubicBezTo>
                    <a:pt x="3369" y="4260"/>
                    <a:pt x="2748" y="4898"/>
                    <a:pt x="2146" y="5512"/>
                  </a:cubicBezTo>
                  <a:cubicBezTo>
                    <a:pt x="1704" y="5964"/>
                    <a:pt x="1246" y="6433"/>
                    <a:pt x="817" y="6887"/>
                  </a:cubicBezTo>
                  <a:cubicBezTo>
                    <a:pt x="774" y="6934"/>
                    <a:pt x="735" y="6977"/>
                    <a:pt x="691" y="7027"/>
                  </a:cubicBezTo>
                  <a:cubicBezTo>
                    <a:pt x="551" y="7180"/>
                    <a:pt x="405" y="7339"/>
                    <a:pt x="239" y="7445"/>
                  </a:cubicBezTo>
                  <a:cubicBezTo>
                    <a:pt x="216" y="7459"/>
                    <a:pt x="189" y="7469"/>
                    <a:pt x="166" y="7482"/>
                  </a:cubicBezTo>
                  <a:cubicBezTo>
                    <a:pt x="113" y="7505"/>
                    <a:pt x="53" y="7532"/>
                    <a:pt x="0" y="7589"/>
                  </a:cubicBezTo>
                  <a:lnTo>
                    <a:pt x="129" y="7704"/>
                  </a:lnTo>
                  <a:cubicBezTo>
                    <a:pt x="156" y="7678"/>
                    <a:pt x="192" y="7661"/>
                    <a:pt x="236" y="7641"/>
                  </a:cubicBezTo>
                  <a:cubicBezTo>
                    <a:pt x="269" y="7629"/>
                    <a:pt x="299" y="7612"/>
                    <a:pt x="332" y="7595"/>
                  </a:cubicBezTo>
                  <a:cubicBezTo>
                    <a:pt x="522" y="7475"/>
                    <a:pt x="675" y="7306"/>
                    <a:pt x="821" y="7143"/>
                  </a:cubicBezTo>
                  <a:cubicBezTo>
                    <a:pt x="861" y="7097"/>
                    <a:pt x="904" y="7054"/>
                    <a:pt x="943" y="7011"/>
                  </a:cubicBezTo>
                  <a:cubicBezTo>
                    <a:pt x="1372" y="6555"/>
                    <a:pt x="1831" y="6086"/>
                    <a:pt x="2273" y="5635"/>
                  </a:cubicBezTo>
                  <a:cubicBezTo>
                    <a:pt x="2874" y="5017"/>
                    <a:pt x="3495" y="4383"/>
                    <a:pt x="4083" y="3745"/>
                  </a:cubicBezTo>
                  <a:cubicBezTo>
                    <a:pt x="4538" y="3250"/>
                    <a:pt x="4940" y="2705"/>
                    <a:pt x="5329" y="2173"/>
                  </a:cubicBezTo>
                  <a:cubicBezTo>
                    <a:pt x="5810" y="1515"/>
                    <a:pt x="6312" y="838"/>
                    <a:pt x="6910" y="263"/>
                  </a:cubicBezTo>
                  <a:lnTo>
                    <a:pt x="6974" y="280"/>
                  </a:lnTo>
                  <a:cubicBezTo>
                    <a:pt x="6986" y="233"/>
                    <a:pt x="6983" y="186"/>
                    <a:pt x="6974" y="140"/>
                  </a:cubicBezTo>
                  <a:lnTo>
                    <a:pt x="69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1801935" y="3017138"/>
              <a:ext cx="420009" cy="68180"/>
            </a:xfrm>
            <a:custGeom>
              <a:avLst/>
              <a:gdLst/>
              <a:ahLst/>
              <a:cxnLst/>
              <a:rect l="l" t="t" r="r" b="b"/>
              <a:pathLst>
                <a:path w="9302" h="1510" extrusionOk="0">
                  <a:moveTo>
                    <a:pt x="126" y="1"/>
                  </a:moveTo>
                  <a:lnTo>
                    <a:pt x="0" y="124"/>
                  </a:lnTo>
                  <a:cubicBezTo>
                    <a:pt x="229" y="361"/>
                    <a:pt x="580" y="437"/>
                    <a:pt x="977" y="437"/>
                  </a:cubicBezTo>
                  <a:cubicBezTo>
                    <a:pt x="1359" y="437"/>
                    <a:pt x="1783" y="367"/>
                    <a:pt x="2182" y="300"/>
                  </a:cubicBezTo>
                  <a:cubicBezTo>
                    <a:pt x="2504" y="248"/>
                    <a:pt x="2810" y="196"/>
                    <a:pt x="3043" y="196"/>
                  </a:cubicBezTo>
                  <a:cubicBezTo>
                    <a:pt x="3063" y="196"/>
                    <a:pt x="3083" y="196"/>
                    <a:pt x="3103" y="197"/>
                  </a:cubicBezTo>
                  <a:cubicBezTo>
                    <a:pt x="4236" y="230"/>
                    <a:pt x="5378" y="320"/>
                    <a:pt x="6502" y="456"/>
                  </a:cubicBezTo>
                  <a:cubicBezTo>
                    <a:pt x="7521" y="579"/>
                    <a:pt x="8548" y="792"/>
                    <a:pt x="9169" y="1509"/>
                  </a:cubicBezTo>
                  <a:lnTo>
                    <a:pt x="9302" y="1393"/>
                  </a:lnTo>
                  <a:cubicBezTo>
                    <a:pt x="8641" y="632"/>
                    <a:pt x="7578" y="410"/>
                    <a:pt x="6525" y="280"/>
                  </a:cubicBezTo>
                  <a:cubicBezTo>
                    <a:pt x="5395" y="143"/>
                    <a:pt x="4246" y="54"/>
                    <a:pt x="3106" y="21"/>
                  </a:cubicBezTo>
                  <a:cubicBezTo>
                    <a:pt x="3092" y="20"/>
                    <a:pt x="3078" y="20"/>
                    <a:pt x="3063" y="20"/>
                  </a:cubicBezTo>
                  <a:cubicBezTo>
                    <a:pt x="2816" y="20"/>
                    <a:pt x="2492" y="70"/>
                    <a:pt x="2153" y="127"/>
                  </a:cubicBezTo>
                  <a:cubicBezTo>
                    <a:pt x="1761" y="193"/>
                    <a:pt x="1343" y="262"/>
                    <a:pt x="977" y="262"/>
                  </a:cubicBezTo>
                  <a:cubicBezTo>
                    <a:pt x="621" y="262"/>
                    <a:pt x="314" y="197"/>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1859684" y="2911213"/>
              <a:ext cx="353138" cy="69986"/>
            </a:xfrm>
            <a:custGeom>
              <a:avLst/>
              <a:gdLst/>
              <a:ahLst/>
              <a:cxnLst/>
              <a:rect l="l" t="t" r="r" b="b"/>
              <a:pathLst>
                <a:path w="7821" h="1550" extrusionOk="0">
                  <a:moveTo>
                    <a:pt x="5128" y="1"/>
                  </a:moveTo>
                  <a:cubicBezTo>
                    <a:pt x="4751" y="1"/>
                    <a:pt x="4364" y="27"/>
                    <a:pt x="3970" y="81"/>
                  </a:cubicBezTo>
                  <a:cubicBezTo>
                    <a:pt x="2604" y="267"/>
                    <a:pt x="1316" y="735"/>
                    <a:pt x="236" y="1171"/>
                  </a:cubicBezTo>
                  <a:cubicBezTo>
                    <a:pt x="143" y="1211"/>
                    <a:pt x="37" y="1293"/>
                    <a:pt x="13" y="1393"/>
                  </a:cubicBezTo>
                  <a:cubicBezTo>
                    <a:pt x="0" y="1450"/>
                    <a:pt x="17" y="1506"/>
                    <a:pt x="57" y="1549"/>
                  </a:cubicBezTo>
                  <a:lnTo>
                    <a:pt x="183" y="1433"/>
                  </a:lnTo>
                  <a:cubicBezTo>
                    <a:pt x="186" y="1413"/>
                    <a:pt x="236" y="1360"/>
                    <a:pt x="302" y="1333"/>
                  </a:cubicBezTo>
                  <a:cubicBezTo>
                    <a:pt x="1372" y="905"/>
                    <a:pt x="2644" y="440"/>
                    <a:pt x="3993" y="257"/>
                  </a:cubicBezTo>
                  <a:cubicBezTo>
                    <a:pt x="4381" y="204"/>
                    <a:pt x="4762" y="178"/>
                    <a:pt x="5133" y="178"/>
                  </a:cubicBezTo>
                  <a:cubicBezTo>
                    <a:pt x="6089" y="178"/>
                    <a:pt x="6979" y="352"/>
                    <a:pt x="7747" y="692"/>
                  </a:cubicBezTo>
                  <a:lnTo>
                    <a:pt x="7820" y="533"/>
                  </a:lnTo>
                  <a:cubicBezTo>
                    <a:pt x="7026" y="180"/>
                    <a:pt x="6110" y="1"/>
                    <a:pt x="5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rot="-3860142">
              <a:off x="5996920" y="804420"/>
              <a:ext cx="498099" cy="787053"/>
            </a:xfrm>
            <a:custGeom>
              <a:avLst/>
              <a:gdLst/>
              <a:ahLst/>
              <a:cxnLst/>
              <a:rect l="l" t="t" r="r" b="b"/>
              <a:pathLst>
                <a:path w="11117" h="17567" extrusionOk="0">
                  <a:moveTo>
                    <a:pt x="7050" y="5225"/>
                  </a:moveTo>
                  <a:cubicBezTo>
                    <a:pt x="7273" y="5225"/>
                    <a:pt x="7512" y="5261"/>
                    <a:pt x="7755" y="5331"/>
                  </a:cubicBezTo>
                  <a:cubicBezTo>
                    <a:pt x="8236" y="5467"/>
                    <a:pt x="8801" y="5809"/>
                    <a:pt x="9197" y="6208"/>
                  </a:cubicBezTo>
                  <a:cubicBezTo>
                    <a:pt x="9539" y="6550"/>
                    <a:pt x="9755" y="6946"/>
                    <a:pt x="9871" y="7441"/>
                  </a:cubicBezTo>
                  <a:cubicBezTo>
                    <a:pt x="9372" y="7984"/>
                    <a:pt x="8700" y="8380"/>
                    <a:pt x="7994" y="8380"/>
                  </a:cubicBezTo>
                  <a:cubicBezTo>
                    <a:pt x="7859" y="8380"/>
                    <a:pt x="7722" y="8365"/>
                    <a:pt x="7586" y="8334"/>
                  </a:cubicBezTo>
                  <a:cubicBezTo>
                    <a:pt x="7054" y="8215"/>
                    <a:pt x="6279" y="7746"/>
                    <a:pt x="5901" y="7119"/>
                  </a:cubicBezTo>
                  <a:cubicBezTo>
                    <a:pt x="5698" y="6780"/>
                    <a:pt x="5635" y="6450"/>
                    <a:pt x="5721" y="6138"/>
                  </a:cubicBezTo>
                  <a:cubicBezTo>
                    <a:pt x="5811" y="5809"/>
                    <a:pt x="5991" y="5564"/>
                    <a:pt x="6263" y="5411"/>
                  </a:cubicBezTo>
                  <a:cubicBezTo>
                    <a:pt x="6479" y="5288"/>
                    <a:pt x="6748" y="5225"/>
                    <a:pt x="7050" y="5225"/>
                  </a:cubicBezTo>
                  <a:close/>
                  <a:moveTo>
                    <a:pt x="3472" y="10707"/>
                  </a:moveTo>
                  <a:cubicBezTo>
                    <a:pt x="4160" y="10707"/>
                    <a:pt x="5047" y="11198"/>
                    <a:pt x="5516" y="11676"/>
                  </a:cubicBezTo>
                  <a:cubicBezTo>
                    <a:pt x="6077" y="12251"/>
                    <a:pt x="6370" y="12912"/>
                    <a:pt x="6509" y="13540"/>
                  </a:cubicBezTo>
                  <a:cubicBezTo>
                    <a:pt x="6348" y="13565"/>
                    <a:pt x="6185" y="13578"/>
                    <a:pt x="6022" y="13578"/>
                  </a:cubicBezTo>
                  <a:cubicBezTo>
                    <a:pt x="5902" y="13578"/>
                    <a:pt x="5781" y="13571"/>
                    <a:pt x="5662" y="13557"/>
                  </a:cubicBezTo>
                  <a:cubicBezTo>
                    <a:pt x="4997" y="13480"/>
                    <a:pt x="4476" y="13198"/>
                    <a:pt x="4014" y="12902"/>
                  </a:cubicBezTo>
                  <a:cubicBezTo>
                    <a:pt x="3576" y="12623"/>
                    <a:pt x="3090" y="12281"/>
                    <a:pt x="2881" y="11759"/>
                  </a:cubicBezTo>
                  <a:cubicBezTo>
                    <a:pt x="2762" y="11454"/>
                    <a:pt x="2675" y="11138"/>
                    <a:pt x="2871" y="10919"/>
                  </a:cubicBezTo>
                  <a:cubicBezTo>
                    <a:pt x="2987" y="10793"/>
                    <a:pt x="3263" y="10710"/>
                    <a:pt x="3452" y="10710"/>
                  </a:cubicBezTo>
                  <a:cubicBezTo>
                    <a:pt x="3459" y="10707"/>
                    <a:pt x="3466" y="10707"/>
                    <a:pt x="3472" y="10707"/>
                  </a:cubicBezTo>
                  <a:close/>
                  <a:moveTo>
                    <a:pt x="7548" y="1"/>
                  </a:moveTo>
                  <a:cubicBezTo>
                    <a:pt x="7297" y="1"/>
                    <a:pt x="7074" y="68"/>
                    <a:pt x="6814" y="145"/>
                  </a:cubicBezTo>
                  <a:lnTo>
                    <a:pt x="6685" y="185"/>
                  </a:lnTo>
                  <a:lnTo>
                    <a:pt x="6732" y="351"/>
                  </a:lnTo>
                  <a:lnTo>
                    <a:pt x="6865" y="314"/>
                  </a:lnTo>
                  <a:cubicBezTo>
                    <a:pt x="7115" y="239"/>
                    <a:pt x="7320" y="178"/>
                    <a:pt x="7546" y="178"/>
                  </a:cubicBezTo>
                  <a:cubicBezTo>
                    <a:pt x="7671" y="178"/>
                    <a:pt x="7802" y="197"/>
                    <a:pt x="7951" y="242"/>
                  </a:cubicBezTo>
                  <a:cubicBezTo>
                    <a:pt x="9210" y="620"/>
                    <a:pt x="10107" y="2016"/>
                    <a:pt x="10493" y="3095"/>
                  </a:cubicBezTo>
                  <a:cubicBezTo>
                    <a:pt x="10855" y="4105"/>
                    <a:pt x="10937" y="5667"/>
                    <a:pt x="10399" y="6696"/>
                  </a:cubicBezTo>
                  <a:cubicBezTo>
                    <a:pt x="10293" y="6899"/>
                    <a:pt x="10160" y="7095"/>
                    <a:pt x="10010" y="7278"/>
                  </a:cubicBezTo>
                  <a:cubicBezTo>
                    <a:pt x="9881" y="6806"/>
                    <a:pt x="9659" y="6421"/>
                    <a:pt x="9323" y="6085"/>
                  </a:cubicBezTo>
                  <a:cubicBezTo>
                    <a:pt x="8907" y="5667"/>
                    <a:pt x="8309" y="5305"/>
                    <a:pt x="7805" y="5161"/>
                  </a:cubicBezTo>
                  <a:cubicBezTo>
                    <a:pt x="7545" y="5087"/>
                    <a:pt x="7291" y="5051"/>
                    <a:pt x="7051" y="5051"/>
                  </a:cubicBezTo>
                  <a:cubicBezTo>
                    <a:pt x="6721" y="5051"/>
                    <a:pt x="6420" y="5121"/>
                    <a:pt x="6177" y="5258"/>
                  </a:cubicBezTo>
                  <a:cubicBezTo>
                    <a:pt x="5864" y="5434"/>
                    <a:pt x="5652" y="5716"/>
                    <a:pt x="5552" y="6092"/>
                  </a:cubicBezTo>
                  <a:cubicBezTo>
                    <a:pt x="5456" y="6447"/>
                    <a:pt x="5525" y="6832"/>
                    <a:pt x="5752" y="7208"/>
                  </a:cubicBezTo>
                  <a:cubicBezTo>
                    <a:pt x="6160" y="7886"/>
                    <a:pt x="6964" y="8374"/>
                    <a:pt x="7549" y="8507"/>
                  </a:cubicBezTo>
                  <a:cubicBezTo>
                    <a:pt x="7695" y="8539"/>
                    <a:pt x="7842" y="8555"/>
                    <a:pt x="7987" y="8555"/>
                  </a:cubicBezTo>
                  <a:cubicBezTo>
                    <a:pt x="8704" y="8555"/>
                    <a:pt x="9392" y="8180"/>
                    <a:pt x="9914" y="7650"/>
                  </a:cubicBezTo>
                  <a:lnTo>
                    <a:pt x="9914" y="7650"/>
                  </a:lnTo>
                  <a:cubicBezTo>
                    <a:pt x="10180" y="9115"/>
                    <a:pt x="9887" y="10699"/>
                    <a:pt x="9143" y="11799"/>
                  </a:cubicBezTo>
                  <a:cubicBezTo>
                    <a:pt x="8526" y="12713"/>
                    <a:pt x="7635" y="13318"/>
                    <a:pt x="6681" y="13510"/>
                  </a:cubicBezTo>
                  <a:cubicBezTo>
                    <a:pt x="6515" y="12752"/>
                    <a:pt x="6167" y="12091"/>
                    <a:pt x="5642" y="11553"/>
                  </a:cubicBezTo>
                  <a:cubicBezTo>
                    <a:pt x="5154" y="11055"/>
                    <a:pt x="4234" y="10534"/>
                    <a:pt x="3472" y="10534"/>
                  </a:cubicBezTo>
                  <a:lnTo>
                    <a:pt x="3449" y="10534"/>
                  </a:lnTo>
                  <a:cubicBezTo>
                    <a:pt x="3220" y="10537"/>
                    <a:pt x="2898" y="10630"/>
                    <a:pt x="2742" y="10802"/>
                  </a:cubicBezTo>
                  <a:cubicBezTo>
                    <a:pt x="2446" y="11131"/>
                    <a:pt x="2629" y="11600"/>
                    <a:pt x="2719" y="11826"/>
                  </a:cubicBezTo>
                  <a:cubicBezTo>
                    <a:pt x="2944" y="12394"/>
                    <a:pt x="3456" y="12756"/>
                    <a:pt x="3918" y="13051"/>
                  </a:cubicBezTo>
                  <a:cubicBezTo>
                    <a:pt x="4399" y="13358"/>
                    <a:pt x="4941" y="13653"/>
                    <a:pt x="5642" y="13732"/>
                  </a:cubicBezTo>
                  <a:cubicBezTo>
                    <a:pt x="5768" y="13746"/>
                    <a:pt x="5895" y="13753"/>
                    <a:pt x="6021" y="13753"/>
                  </a:cubicBezTo>
                  <a:cubicBezTo>
                    <a:pt x="6197" y="13753"/>
                    <a:pt x="6372" y="13740"/>
                    <a:pt x="6546" y="13712"/>
                  </a:cubicBezTo>
                  <a:cubicBezTo>
                    <a:pt x="6622" y="14148"/>
                    <a:pt x="6632" y="14563"/>
                    <a:pt x="6609" y="14919"/>
                  </a:cubicBezTo>
                  <a:cubicBezTo>
                    <a:pt x="6575" y="15494"/>
                    <a:pt x="6506" y="16098"/>
                    <a:pt x="6117" y="16600"/>
                  </a:cubicBezTo>
                  <a:cubicBezTo>
                    <a:pt x="5768" y="17048"/>
                    <a:pt x="5336" y="17294"/>
                    <a:pt x="4752" y="17371"/>
                  </a:cubicBezTo>
                  <a:cubicBezTo>
                    <a:pt x="4640" y="17385"/>
                    <a:pt x="4529" y="17392"/>
                    <a:pt x="4418" y="17392"/>
                  </a:cubicBezTo>
                  <a:cubicBezTo>
                    <a:pt x="3115" y="17392"/>
                    <a:pt x="1936" y="16415"/>
                    <a:pt x="1054" y="15686"/>
                  </a:cubicBezTo>
                  <a:cubicBezTo>
                    <a:pt x="755" y="15437"/>
                    <a:pt x="459" y="15161"/>
                    <a:pt x="123" y="14822"/>
                  </a:cubicBezTo>
                  <a:lnTo>
                    <a:pt x="1" y="14945"/>
                  </a:lnTo>
                  <a:cubicBezTo>
                    <a:pt x="336" y="15291"/>
                    <a:pt x="638" y="15566"/>
                    <a:pt x="945" y="15822"/>
                  </a:cubicBezTo>
                  <a:cubicBezTo>
                    <a:pt x="1845" y="16567"/>
                    <a:pt x="3050" y="17567"/>
                    <a:pt x="4416" y="17567"/>
                  </a:cubicBezTo>
                  <a:cubicBezTo>
                    <a:pt x="4533" y="17567"/>
                    <a:pt x="4655" y="17560"/>
                    <a:pt x="4775" y="17544"/>
                  </a:cubicBezTo>
                  <a:cubicBezTo>
                    <a:pt x="5399" y="17464"/>
                    <a:pt x="5881" y="17188"/>
                    <a:pt x="6256" y="16706"/>
                  </a:cubicBezTo>
                  <a:cubicBezTo>
                    <a:pt x="6675" y="16164"/>
                    <a:pt x="6748" y="15530"/>
                    <a:pt x="6785" y="14928"/>
                  </a:cubicBezTo>
                  <a:cubicBezTo>
                    <a:pt x="6811" y="14494"/>
                    <a:pt x="6788" y="14075"/>
                    <a:pt x="6718" y="13683"/>
                  </a:cubicBezTo>
                  <a:cubicBezTo>
                    <a:pt x="7715" y="13480"/>
                    <a:pt x="8645" y="12849"/>
                    <a:pt x="9286" y="11899"/>
                  </a:cubicBezTo>
                  <a:cubicBezTo>
                    <a:pt x="10070" y="10742"/>
                    <a:pt x="10369" y="9072"/>
                    <a:pt x="10074" y="7540"/>
                  </a:cubicBezTo>
                  <a:cubicBezTo>
                    <a:pt x="10070" y="7524"/>
                    <a:pt x="10067" y="7507"/>
                    <a:pt x="10060" y="7490"/>
                  </a:cubicBezTo>
                  <a:cubicBezTo>
                    <a:pt x="10257" y="7268"/>
                    <a:pt x="10422" y="7025"/>
                    <a:pt x="10552" y="6776"/>
                  </a:cubicBezTo>
                  <a:cubicBezTo>
                    <a:pt x="11117" y="5703"/>
                    <a:pt x="11031" y="4082"/>
                    <a:pt x="10655" y="3035"/>
                  </a:cubicBezTo>
                  <a:cubicBezTo>
                    <a:pt x="10257" y="1919"/>
                    <a:pt x="9323" y="474"/>
                    <a:pt x="8001" y="72"/>
                  </a:cubicBezTo>
                  <a:cubicBezTo>
                    <a:pt x="7834" y="21"/>
                    <a:pt x="7687" y="1"/>
                    <a:pt x="7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 name="Google Shape;63;p2"/>
          <p:cNvGrpSpPr/>
          <p:nvPr/>
        </p:nvGrpSpPr>
        <p:grpSpPr>
          <a:xfrm>
            <a:off x="1" y="-14200"/>
            <a:ext cx="12191932" cy="6877957"/>
            <a:chOff x="267864" y="140547"/>
            <a:chExt cx="8608500" cy="4856400"/>
          </a:xfrm>
        </p:grpSpPr>
        <p:sp>
          <p:nvSpPr>
            <p:cNvPr id="64" name="Google Shape;64;p2"/>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 name="Google Shape;66;p2"/>
          <p:cNvGrpSpPr/>
          <p:nvPr/>
        </p:nvGrpSpPr>
        <p:grpSpPr>
          <a:xfrm rot="10800000">
            <a:off x="1" y="-14200"/>
            <a:ext cx="12191932" cy="6877957"/>
            <a:chOff x="267864" y="140547"/>
            <a:chExt cx="8608500" cy="4856400"/>
          </a:xfrm>
        </p:grpSpPr>
        <p:sp>
          <p:nvSpPr>
            <p:cNvPr id="67" name="Google Shape;67;p2"/>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 name="Google Shape;69;p2"/>
          <p:cNvSpPr txBox="1">
            <a:spLocks noGrp="1"/>
          </p:cNvSpPr>
          <p:nvPr>
            <p:ph type="ctrTitle"/>
          </p:nvPr>
        </p:nvSpPr>
        <p:spPr>
          <a:xfrm flipH="1">
            <a:off x="3557300" y="1974400"/>
            <a:ext cx="5077200" cy="2909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rtl="0">
              <a:spcBef>
                <a:spcPts val="0"/>
              </a:spcBef>
              <a:spcAft>
                <a:spcPts val="0"/>
              </a:spcAft>
              <a:buSzPts val="6000"/>
              <a:buFont typeface="Bahiana"/>
              <a:buNone/>
              <a:defRPr sz="8000">
                <a:latin typeface="Bahiana"/>
                <a:ea typeface="Bahiana"/>
                <a:cs typeface="Bahiana"/>
                <a:sym typeface="Bahiana"/>
              </a:defRPr>
            </a:lvl2pPr>
            <a:lvl3pPr lvl="2" rtl="0">
              <a:spcBef>
                <a:spcPts val="0"/>
              </a:spcBef>
              <a:spcAft>
                <a:spcPts val="0"/>
              </a:spcAft>
              <a:buSzPts val="6000"/>
              <a:buFont typeface="Bahiana"/>
              <a:buNone/>
              <a:defRPr sz="8000">
                <a:latin typeface="Bahiana"/>
                <a:ea typeface="Bahiana"/>
                <a:cs typeface="Bahiana"/>
                <a:sym typeface="Bahiana"/>
              </a:defRPr>
            </a:lvl3pPr>
            <a:lvl4pPr lvl="3" rtl="0">
              <a:spcBef>
                <a:spcPts val="0"/>
              </a:spcBef>
              <a:spcAft>
                <a:spcPts val="0"/>
              </a:spcAft>
              <a:buSzPts val="6000"/>
              <a:buFont typeface="Bahiana"/>
              <a:buNone/>
              <a:defRPr sz="8000">
                <a:latin typeface="Bahiana"/>
                <a:ea typeface="Bahiana"/>
                <a:cs typeface="Bahiana"/>
                <a:sym typeface="Bahiana"/>
              </a:defRPr>
            </a:lvl4pPr>
            <a:lvl5pPr lvl="4" rtl="0">
              <a:spcBef>
                <a:spcPts val="0"/>
              </a:spcBef>
              <a:spcAft>
                <a:spcPts val="0"/>
              </a:spcAft>
              <a:buSzPts val="6000"/>
              <a:buFont typeface="Bahiana"/>
              <a:buNone/>
              <a:defRPr sz="8000">
                <a:latin typeface="Bahiana"/>
                <a:ea typeface="Bahiana"/>
                <a:cs typeface="Bahiana"/>
                <a:sym typeface="Bahiana"/>
              </a:defRPr>
            </a:lvl5pPr>
            <a:lvl6pPr lvl="5" rtl="0">
              <a:spcBef>
                <a:spcPts val="0"/>
              </a:spcBef>
              <a:spcAft>
                <a:spcPts val="0"/>
              </a:spcAft>
              <a:buSzPts val="6000"/>
              <a:buFont typeface="Bahiana"/>
              <a:buNone/>
              <a:defRPr sz="8000">
                <a:latin typeface="Bahiana"/>
                <a:ea typeface="Bahiana"/>
                <a:cs typeface="Bahiana"/>
                <a:sym typeface="Bahiana"/>
              </a:defRPr>
            </a:lvl6pPr>
            <a:lvl7pPr lvl="6" rtl="0">
              <a:spcBef>
                <a:spcPts val="0"/>
              </a:spcBef>
              <a:spcAft>
                <a:spcPts val="0"/>
              </a:spcAft>
              <a:buSzPts val="6000"/>
              <a:buFont typeface="Bahiana"/>
              <a:buNone/>
              <a:defRPr sz="8000">
                <a:latin typeface="Bahiana"/>
                <a:ea typeface="Bahiana"/>
                <a:cs typeface="Bahiana"/>
                <a:sym typeface="Bahiana"/>
              </a:defRPr>
            </a:lvl7pPr>
            <a:lvl8pPr lvl="7" rtl="0">
              <a:spcBef>
                <a:spcPts val="0"/>
              </a:spcBef>
              <a:spcAft>
                <a:spcPts val="0"/>
              </a:spcAft>
              <a:buSzPts val="6000"/>
              <a:buFont typeface="Bahiana"/>
              <a:buNone/>
              <a:defRPr sz="8000">
                <a:latin typeface="Bahiana"/>
                <a:ea typeface="Bahiana"/>
                <a:cs typeface="Bahiana"/>
                <a:sym typeface="Bahiana"/>
              </a:defRPr>
            </a:lvl8pPr>
            <a:lvl9pPr lvl="8" rtl="0">
              <a:spcBef>
                <a:spcPts val="0"/>
              </a:spcBef>
              <a:spcAft>
                <a:spcPts val="0"/>
              </a:spcAft>
              <a:buSzPts val="6000"/>
              <a:buFont typeface="Bahiana"/>
              <a:buNone/>
              <a:defRPr sz="8000">
                <a:latin typeface="Bahiana"/>
                <a:ea typeface="Bahiana"/>
                <a:cs typeface="Bahiana"/>
                <a:sym typeface="Bahiana"/>
              </a:defRPr>
            </a:lvl9pPr>
          </a:lstStyle>
          <a:p>
            <a:endParaRPr/>
          </a:p>
        </p:txBody>
      </p:sp>
      <p:sp>
        <p:nvSpPr>
          <p:cNvPr id="70" name="Google Shape;70;p2"/>
          <p:cNvSpPr txBox="1">
            <a:spLocks noGrp="1"/>
          </p:cNvSpPr>
          <p:nvPr>
            <p:ph type="subTitle" idx="1"/>
          </p:nvPr>
        </p:nvSpPr>
        <p:spPr>
          <a:xfrm flipH="1">
            <a:off x="2788184" y="4681017"/>
            <a:ext cx="6615600" cy="5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Didact Gothic"/>
                <a:ea typeface="Didact Gothic"/>
                <a:cs typeface="Didact Gothic"/>
                <a:sym typeface="Didact Gothic"/>
              </a:defRPr>
            </a:lvl1pPr>
            <a:lvl2pPr lvl="1" algn="ctr" rtl="0">
              <a:lnSpc>
                <a:spcPct val="100000"/>
              </a:lnSpc>
              <a:spcBef>
                <a:spcPts val="2133"/>
              </a:spcBef>
              <a:spcAft>
                <a:spcPts val="0"/>
              </a:spcAft>
              <a:buNone/>
              <a:defRPr sz="2400"/>
            </a:lvl2pPr>
            <a:lvl3pPr lvl="2" algn="ctr" rtl="0">
              <a:lnSpc>
                <a:spcPct val="100000"/>
              </a:lnSpc>
              <a:spcBef>
                <a:spcPts val="2133"/>
              </a:spcBef>
              <a:spcAft>
                <a:spcPts val="0"/>
              </a:spcAft>
              <a:buNone/>
              <a:defRPr sz="2400"/>
            </a:lvl3pPr>
            <a:lvl4pPr lvl="3" algn="ctr" rtl="0">
              <a:lnSpc>
                <a:spcPct val="100000"/>
              </a:lnSpc>
              <a:spcBef>
                <a:spcPts val="2133"/>
              </a:spcBef>
              <a:spcAft>
                <a:spcPts val="0"/>
              </a:spcAft>
              <a:buNone/>
              <a:defRPr sz="2400"/>
            </a:lvl4pPr>
            <a:lvl5pPr lvl="4" algn="ctr" rtl="0">
              <a:lnSpc>
                <a:spcPct val="100000"/>
              </a:lnSpc>
              <a:spcBef>
                <a:spcPts val="2133"/>
              </a:spcBef>
              <a:spcAft>
                <a:spcPts val="0"/>
              </a:spcAft>
              <a:buNone/>
              <a:defRPr sz="2400"/>
            </a:lvl5pPr>
            <a:lvl6pPr lvl="5" algn="ctr" rtl="0">
              <a:lnSpc>
                <a:spcPct val="100000"/>
              </a:lnSpc>
              <a:spcBef>
                <a:spcPts val="2133"/>
              </a:spcBef>
              <a:spcAft>
                <a:spcPts val="0"/>
              </a:spcAft>
              <a:buNone/>
              <a:defRPr sz="2400"/>
            </a:lvl6pPr>
            <a:lvl7pPr lvl="6" algn="ctr" rtl="0">
              <a:lnSpc>
                <a:spcPct val="100000"/>
              </a:lnSpc>
              <a:spcBef>
                <a:spcPts val="2133"/>
              </a:spcBef>
              <a:spcAft>
                <a:spcPts val="0"/>
              </a:spcAft>
              <a:buNone/>
              <a:defRPr sz="2400"/>
            </a:lvl7pPr>
            <a:lvl8pPr lvl="7" algn="ctr" rtl="0">
              <a:lnSpc>
                <a:spcPct val="100000"/>
              </a:lnSpc>
              <a:spcBef>
                <a:spcPts val="2133"/>
              </a:spcBef>
              <a:spcAft>
                <a:spcPts val="0"/>
              </a:spcAft>
              <a:buNone/>
              <a:defRPr sz="2400"/>
            </a:lvl8pPr>
            <a:lvl9pPr lvl="8" algn="ctr" rtl="0">
              <a:lnSpc>
                <a:spcPct val="100000"/>
              </a:lnSpc>
              <a:spcBef>
                <a:spcPts val="2133"/>
              </a:spcBef>
              <a:spcAft>
                <a:spcPts val="2133"/>
              </a:spcAft>
              <a:buNone/>
              <a:defRPr sz="2400"/>
            </a:lvl9pPr>
          </a:lstStyle>
          <a:p>
            <a:endParaRPr/>
          </a:p>
        </p:txBody>
      </p:sp>
    </p:spTree>
    <p:extLst>
      <p:ext uri="{BB962C8B-B14F-4D97-AF65-F5344CB8AC3E}">
        <p14:creationId xmlns:p14="http://schemas.microsoft.com/office/powerpoint/2010/main" val="3122552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1" name="Google Shape;31;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552985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71"/>
        <p:cNvGrpSpPr/>
        <p:nvPr/>
      </p:nvGrpSpPr>
      <p:grpSpPr>
        <a:xfrm>
          <a:off x="0" y="0"/>
          <a:ext cx="0" cy="0"/>
          <a:chOff x="0" y="0"/>
          <a:chExt cx="0" cy="0"/>
        </a:xfrm>
      </p:grpSpPr>
      <p:grpSp>
        <p:nvGrpSpPr>
          <p:cNvPr id="72" name="Google Shape;72;p3"/>
          <p:cNvGrpSpPr/>
          <p:nvPr/>
        </p:nvGrpSpPr>
        <p:grpSpPr>
          <a:xfrm>
            <a:off x="730625" y="144840"/>
            <a:ext cx="11298624" cy="6244395"/>
            <a:chOff x="547969" y="108630"/>
            <a:chExt cx="8473968" cy="4683296"/>
          </a:xfrm>
        </p:grpSpPr>
        <p:grpSp>
          <p:nvGrpSpPr>
            <p:cNvPr id="73" name="Google Shape;73;p3"/>
            <p:cNvGrpSpPr/>
            <p:nvPr/>
          </p:nvGrpSpPr>
          <p:grpSpPr>
            <a:xfrm>
              <a:off x="3827643" y="108630"/>
              <a:ext cx="2107903" cy="2129856"/>
              <a:chOff x="3284842" y="173313"/>
              <a:chExt cx="1814343" cy="1833238"/>
            </a:xfrm>
          </p:grpSpPr>
          <p:sp>
            <p:nvSpPr>
              <p:cNvPr id="74" name="Google Shape;74;p3"/>
              <p:cNvSpPr/>
              <p:nvPr/>
            </p:nvSpPr>
            <p:spPr>
              <a:xfrm rot="1115771">
                <a:off x="3479619" y="362515"/>
                <a:ext cx="1424790" cy="1454835"/>
              </a:xfrm>
              <a:custGeom>
                <a:avLst/>
                <a:gdLst/>
                <a:ahLst/>
                <a:cxnLst/>
                <a:rect l="l" t="t" r="r" b="b"/>
                <a:pathLst>
                  <a:path w="39313" h="40142" extrusionOk="0">
                    <a:moveTo>
                      <a:pt x="21970" y="0"/>
                    </a:moveTo>
                    <a:cubicBezTo>
                      <a:pt x="21894" y="0"/>
                      <a:pt x="21819" y="4"/>
                      <a:pt x="21744" y="10"/>
                    </a:cubicBezTo>
                    <a:cubicBezTo>
                      <a:pt x="19169" y="223"/>
                      <a:pt x="17844" y="3146"/>
                      <a:pt x="17170" y="5651"/>
                    </a:cubicBezTo>
                    <a:cubicBezTo>
                      <a:pt x="16276" y="8949"/>
                      <a:pt x="15592" y="12309"/>
                      <a:pt x="15120" y="15697"/>
                    </a:cubicBezTo>
                    <a:cubicBezTo>
                      <a:pt x="15449" y="13327"/>
                      <a:pt x="11052" y="8732"/>
                      <a:pt x="8518" y="8732"/>
                    </a:cubicBezTo>
                    <a:cubicBezTo>
                      <a:pt x="7677" y="8732"/>
                      <a:pt x="7041" y="9238"/>
                      <a:pt x="6851" y="10498"/>
                    </a:cubicBezTo>
                    <a:cubicBezTo>
                      <a:pt x="6738" y="11246"/>
                      <a:pt x="6997" y="11996"/>
                      <a:pt x="7252" y="12710"/>
                    </a:cubicBezTo>
                    <a:cubicBezTo>
                      <a:pt x="8189" y="15302"/>
                      <a:pt x="9123" y="17893"/>
                      <a:pt x="10057" y="20484"/>
                    </a:cubicBezTo>
                    <a:cubicBezTo>
                      <a:pt x="8678" y="20039"/>
                      <a:pt x="7231" y="19810"/>
                      <a:pt x="5786" y="19810"/>
                    </a:cubicBezTo>
                    <a:cubicBezTo>
                      <a:pt x="5455" y="19810"/>
                      <a:pt x="5124" y="19822"/>
                      <a:pt x="4794" y="19847"/>
                    </a:cubicBezTo>
                    <a:cubicBezTo>
                      <a:pt x="3947" y="19909"/>
                      <a:pt x="2997" y="20122"/>
                      <a:pt x="2575" y="20857"/>
                    </a:cubicBezTo>
                    <a:cubicBezTo>
                      <a:pt x="2263" y="21398"/>
                      <a:pt x="2333" y="22073"/>
                      <a:pt x="2442" y="22687"/>
                    </a:cubicBezTo>
                    <a:cubicBezTo>
                      <a:pt x="2874" y="25159"/>
                      <a:pt x="3768" y="27541"/>
                      <a:pt x="4070" y="30029"/>
                    </a:cubicBezTo>
                    <a:cubicBezTo>
                      <a:pt x="4369" y="32521"/>
                      <a:pt x="3963" y="35281"/>
                      <a:pt x="2183" y="37035"/>
                    </a:cubicBezTo>
                    <a:cubicBezTo>
                      <a:pt x="1286" y="37923"/>
                      <a:pt x="1" y="39272"/>
                      <a:pt x="921" y="40142"/>
                    </a:cubicBezTo>
                    <a:cubicBezTo>
                      <a:pt x="4718" y="35494"/>
                      <a:pt x="10957" y="33620"/>
                      <a:pt x="16920" y="33013"/>
                    </a:cubicBezTo>
                    <a:cubicBezTo>
                      <a:pt x="18764" y="32823"/>
                      <a:pt x="20774" y="32670"/>
                      <a:pt x="22150" y="31428"/>
                    </a:cubicBezTo>
                    <a:cubicBezTo>
                      <a:pt x="23528" y="30182"/>
                      <a:pt x="23548" y="27395"/>
                      <a:pt x="21777" y="26829"/>
                    </a:cubicBezTo>
                    <a:cubicBezTo>
                      <a:pt x="24953" y="26099"/>
                      <a:pt x="28086" y="25185"/>
                      <a:pt x="31159" y="24099"/>
                    </a:cubicBezTo>
                    <a:cubicBezTo>
                      <a:pt x="32076" y="23777"/>
                      <a:pt x="33023" y="23415"/>
                      <a:pt x="33677" y="22694"/>
                    </a:cubicBezTo>
                    <a:cubicBezTo>
                      <a:pt x="34329" y="21973"/>
                      <a:pt x="34581" y="20787"/>
                      <a:pt x="33976" y="20023"/>
                    </a:cubicBezTo>
                    <a:cubicBezTo>
                      <a:pt x="33503" y="19427"/>
                      <a:pt x="32763" y="19295"/>
                      <a:pt x="31975" y="19295"/>
                    </a:cubicBezTo>
                    <a:cubicBezTo>
                      <a:pt x="31463" y="19295"/>
                      <a:pt x="30931" y="19351"/>
                      <a:pt x="30439" y="19371"/>
                    </a:cubicBezTo>
                    <a:cubicBezTo>
                      <a:pt x="30405" y="19373"/>
                      <a:pt x="30372" y="19373"/>
                      <a:pt x="30338" y="19373"/>
                    </a:cubicBezTo>
                    <a:cubicBezTo>
                      <a:pt x="29103" y="19373"/>
                      <a:pt x="27564" y="18490"/>
                      <a:pt x="28010" y="17355"/>
                    </a:cubicBezTo>
                    <a:cubicBezTo>
                      <a:pt x="28153" y="16999"/>
                      <a:pt x="28465" y="16743"/>
                      <a:pt x="28767" y="16511"/>
                    </a:cubicBezTo>
                    <a:cubicBezTo>
                      <a:pt x="32395" y="13694"/>
                      <a:pt x="36335" y="11042"/>
                      <a:pt x="38734" y="7120"/>
                    </a:cubicBezTo>
                    <a:cubicBezTo>
                      <a:pt x="39036" y="6628"/>
                      <a:pt x="39312" y="6007"/>
                      <a:pt x="39043" y="5495"/>
                    </a:cubicBezTo>
                    <a:cubicBezTo>
                      <a:pt x="38796" y="5032"/>
                      <a:pt x="38246" y="4908"/>
                      <a:pt x="37697" y="4908"/>
                    </a:cubicBezTo>
                    <a:cubicBezTo>
                      <a:pt x="37529" y="4908"/>
                      <a:pt x="37361" y="4919"/>
                      <a:pt x="37202" y="4937"/>
                    </a:cubicBezTo>
                    <a:cubicBezTo>
                      <a:pt x="32937" y="5401"/>
                      <a:pt x="28747" y="6525"/>
                      <a:pt x="24827" y="8262"/>
                    </a:cubicBezTo>
                    <a:cubicBezTo>
                      <a:pt x="24601" y="6262"/>
                      <a:pt x="24375" y="4259"/>
                      <a:pt x="24149" y="2256"/>
                    </a:cubicBezTo>
                    <a:cubicBezTo>
                      <a:pt x="24093" y="1764"/>
                      <a:pt x="24030" y="1252"/>
                      <a:pt x="23761" y="837"/>
                    </a:cubicBezTo>
                    <a:cubicBezTo>
                      <a:pt x="23380" y="262"/>
                      <a:pt x="22663" y="0"/>
                      <a:pt x="21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rot="1115771">
                <a:off x="3674009" y="770273"/>
                <a:ext cx="690414" cy="738834"/>
              </a:xfrm>
              <a:custGeom>
                <a:avLst/>
                <a:gdLst/>
                <a:ahLst/>
                <a:cxnLst/>
                <a:rect l="l" t="t" r="r" b="b"/>
                <a:pathLst>
                  <a:path w="19050" h="20386" extrusionOk="0">
                    <a:moveTo>
                      <a:pt x="18932" y="1"/>
                    </a:moveTo>
                    <a:cubicBezTo>
                      <a:pt x="18416" y="1"/>
                      <a:pt x="17847" y="705"/>
                      <a:pt x="17495" y="1137"/>
                    </a:cubicBezTo>
                    <a:cubicBezTo>
                      <a:pt x="17412" y="1237"/>
                      <a:pt x="17342" y="1326"/>
                      <a:pt x="17292" y="1379"/>
                    </a:cubicBezTo>
                    <a:cubicBezTo>
                      <a:pt x="15711" y="3057"/>
                      <a:pt x="13976" y="4638"/>
                      <a:pt x="12302" y="6167"/>
                    </a:cubicBezTo>
                    <a:cubicBezTo>
                      <a:pt x="10914" y="7432"/>
                      <a:pt x="9482" y="8741"/>
                      <a:pt x="8136" y="10100"/>
                    </a:cubicBezTo>
                    <a:cubicBezTo>
                      <a:pt x="6265" y="12027"/>
                      <a:pt x="4445" y="14050"/>
                      <a:pt x="2731" y="16110"/>
                    </a:cubicBezTo>
                    <a:cubicBezTo>
                      <a:pt x="1877" y="17087"/>
                      <a:pt x="1076" y="18130"/>
                      <a:pt x="349" y="19206"/>
                    </a:cubicBezTo>
                    <a:cubicBezTo>
                      <a:pt x="53" y="19704"/>
                      <a:pt x="26" y="19884"/>
                      <a:pt x="0" y="20376"/>
                    </a:cubicBezTo>
                    <a:lnTo>
                      <a:pt x="176" y="20385"/>
                    </a:lnTo>
                    <a:cubicBezTo>
                      <a:pt x="203" y="19917"/>
                      <a:pt x="222" y="19761"/>
                      <a:pt x="498" y="19303"/>
                    </a:cubicBezTo>
                    <a:cubicBezTo>
                      <a:pt x="1216" y="18233"/>
                      <a:pt x="2013" y="17196"/>
                      <a:pt x="2864" y="16222"/>
                    </a:cubicBezTo>
                    <a:cubicBezTo>
                      <a:pt x="4578" y="14163"/>
                      <a:pt x="6395" y="12147"/>
                      <a:pt x="8263" y="10223"/>
                    </a:cubicBezTo>
                    <a:cubicBezTo>
                      <a:pt x="9601" y="8867"/>
                      <a:pt x="11037" y="7562"/>
                      <a:pt x="12422" y="6296"/>
                    </a:cubicBezTo>
                    <a:cubicBezTo>
                      <a:pt x="14099" y="4765"/>
                      <a:pt x="15833" y="3183"/>
                      <a:pt x="17418" y="1499"/>
                    </a:cubicBezTo>
                    <a:cubicBezTo>
                      <a:pt x="17475" y="1439"/>
                      <a:pt x="17548" y="1349"/>
                      <a:pt x="17631" y="1246"/>
                    </a:cubicBezTo>
                    <a:cubicBezTo>
                      <a:pt x="17940" y="865"/>
                      <a:pt x="18503" y="175"/>
                      <a:pt x="18933" y="175"/>
                    </a:cubicBezTo>
                    <a:cubicBezTo>
                      <a:pt x="18961" y="175"/>
                      <a:pt x="18987" y="178"/>
                      <a:pt x="19013" y="183"/>
                    </a:cubicBezTo>
                    <a:lnTo>
                      <a:pt x="19050" y="14"/>
                    </a:lnTo>
                    <a:cubicBezTo>
                      <a:pt x="19011" y="5"/>
                      <a:pt x="18971" y="1"/>
                      <a:pt x="18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rot="1115771">
                <a:off x="4443205" y="661303"/>
                <a:ext cx="31458" cy="15149"/>
              </a:xfrm>
              <a:custGeom>
                <a:avLst/>
                <a:gdLst/>
                <a:ahLst/>
                <a:cxnLst/>
                <a:rect l="l" t="t" r="r" b="b"/>
                <a:pathLst>
                  <a:path w="868" h="418" extrusionOk="0">
                    <a:moveTo>
                      <a:pt x="699" y="0"/>
                    </a:moveTo>
                    <a:cubicBezTo>
                      <a:pt x="515" y="0"/>
                      <a:pt x="239" y="81"/>
                      <a:pt x="179" y="208"/>
                    </a:cubicBezTo>
                    <a:cubicBezTo>
                      <a:pt x="153" y="224"/>
                      <a:pt x="127" y="244"/>
                      <a:pt x="107" y="267"/>
                    </a:cubicBezTo>
                    <a:cubicBezTo>
                      <a:pt x="0" y="393"/>
                      <a:pt x="199" y="413"/>
                      <a:pt x="279" y="417"/>
                    </a:cubicBezTo>
                    <a:cubicBezTo>
                      <a:pt x="283" y="417"/>
                      <a:pt x="286" y="417"/>
                      <a:pt x="290" y="417"/>
                    </a:cubicBezTo>
                    <a:cubicBezTo>
                      <a:pt x="498" y="417"/>
                      <a:pt x="867" y="326"/>
                      <a:pt x="864" y="71"/>
                    </a:cubicBezTo>
                    <a:cubicBezTo>
                      <a:pt x="864" y="22"/>
                      <a:pt x="794"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rot="1115771">
                <a:off x="4442680" y="574074"/>
                <a:ext cx="30371" cy="18194"/>
              </a:xfrm>
              <a:custGeom>
                <a:avLst/>
                <a:gdLst/>
                <a:ahLst/>
                <a:cxnLst/>
                <a:rect l="l" t="t" r="r" b="b"/>
                <a:pathLst>
                  <a:path w="838" h="502" extrusionOk="0">
                    <a:moveTo>
                      <a:pt x="405" y="0"/>
                    </a:moveTo>
                    <a:cubicBezTo>
                      <a:pt x="256" y="0"/>
                      <a:pt x="40" y="116"/>
                      <a:pt x="20" y="279"/>
                    </a:cubicBezTo>
                    <a:cubicBezTo>
                      <a:pt x="0" y="462"/>
                      <a:pt x="206" y="502"/>
                      <a:pt x="342" y="502"/>
                    </a:cubicBezTo>
                    <a:lnTo>
                      <a:pt x="431" y="502"/>
                    </a:lnTo>
                    <a:cubicBezTo>
                      <a:pt x="581" y="502"/>
                      <a:pt x="797" y="389"/>
                      <a:pt x="817" y="223"/>
                    </a:cubicBezTo>
                    <a:cubicBezTo>
                      <a:pt x="837" y="43"/>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rot="1115771">
                <a:off x="4375041" y="483073"/>
                <a:ext cx="43998" cy="13047"/>
              </a:xfrm>
              <a:custGeom>
                <a:avLst/>
                <a:gdLst/>
                <a:ahLst/>
                <a:cxnLst/>
                <a:rect l="l" t="t" r="r" b="b"/>
                <a:pathLst>
                  <a:path w="1214" h="360" extrusionOk="0">
                    <a:moveTo>
                      <a:pt x="748" y="0"/>
                    </a:moveTo>
                    <a:cubicBezTo>
                      <a:pt x="512" y="0"/>
                      <a:pt x="0" y="359"/>
                      <a:pt x="466" y="359"/>
                    </a:cubicBezTo>
                    <a:cubicBezTo>
                      <a:pt x="701" y="359"/>
                      <a:pt x="1213"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rot="1115771">
                <a:off x="4333498" y="554761"/>
                <a:ext cx="33705" cy="12431"/>
              </a:xfrm>
              <a:custGeom>
                <a:avLst/>
                <a:gdLst/>
                <a:ahLst/>
                <a:cxnLst/>
                <a:rect l="l" t="t" r="r" b="b"/>
                <a:pathLst>
                  <a:path w="930" h="343" extrusionOk="0">
                    <a:moveTo>
                      <a:pt x="561" y="0"/>
                    </a:moveTo>
                    <a:cubicBezTo>
                      <a:pt x="411" y="0"/>
                      <a:pt x="195" y="54"/>
                      <a:pt x="100" y="180"/>
                    </a:cubicBezTo>
                    <a:cubicBezTo>
                      <a:pt x="0" y="306"/>
                      <a:pt x="186" y="342"/>
                      <a:pt x="279" y="342"/>
                    </a:cubicBezTo>
                    <a:lnTo>
                      <a:pt x="368" y="342"/>
                    </a:lnTo>
                    <a:cubicBezTo>
                      <a:pt x="518" y="342"/>
                      <a:pt x="734" y="289"/>
                      <a:pt x="830" y="163"/>
                    </a:cubicBezTo>
                    <a:cubicBezTo>
                      <a:pt x="930" y="34"/>
                      <a:pt x="744"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rot="1115771">
                <a:off x="4376249" y="634550"/>
                <a:ext cx="33379" cy="13736"/>
              </a:xfrm>
              <a:custGeom>
                <a:avLst/>
                <a:gdLst/>
                <a:ahLst/>
                <a:cxnLst/>
                <a:rect l="l" t="t" r="r" b="b"/>
                <a:pathLst>
                  <a:path w="921" h="379" extrusionOk="0">
                    <a:moveTo>
                      <a:pt x="552" y="0"/>
                    </a:moveTo>
                    <a:cubicBezTo>
                      <a:pt x="399" y="0"/>
                      <a:pt x="187" y="53"/>
                      <a:pt x="94" y="186"/>
                    </a:cubicBezTo>
                    <a:cubicBezTo>
                      <a:pt x="1" y="322"/>
                      <a:pt x="171" y="379"/>
                      <a:pt x="277" y="379"/>
                    </a:cubicBezTo>
                    <a:lnTo>
                      <a:pt x="370" y="379"/>
                    </a:lnTo>
                    <a:cubicBezTo>
                      <a:pt x="522" y="379"/>
                      <a:pt x="738" y="326"/>
                      <a:pt x="828" y="192"/>
                    </a:cubicBezTo>
                    <a:cubicBezTo>
                      <a:pt x="921" y="60"/>
                      <a:pt x="752"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rot="1115771">
                <a:off x="4438526" y="1247196"/>
                <a:ext cx="44252" cy="11235"/>
              </a:xfrm>
              <a:custGeom>
                <a:avLst/>
                <a:gdLst/>
                <a:ahLst/>
                <a:cxnLst/>
                <a:rect l="l" t="t" r="r" b="b"/>
                <a:pathLst>
                  <a:path w="1221" h="310" extrusionOk="0">
                    <a:moveTo>
                      <a:pt x="758" y="1"/>
                    </a:moveTo>
                    <a:cubicBezTo>
                      <a:pt x="549" y="1"/>
                      <a:pt x="0" y="309"/>
                      <a:pt x="463" y="309"/>
                    </a:cubicBezTo>
                    <a:cubicBezTo>
                      <a:pt x="672" y="309"/>
                      <a:pt x="1220"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rot="1115771">
                <a:off x="4453960" y="1291914"/>
                <a:ext cx="36170" cy="19897"/>
              </a:xfrm>
              <a:custGeom>
                <a:avLst/>
                <a:gdLst/>
                <a:ahLst/>
                <a:cxnLst/>
                <a:rect l="l" t="t" r="r" b="b"/>
                <a:pathLst>
                  <a:path w="998" h="549" extrusionOk="0">
                    <a:moveTo>
                      <a:pt x="525" y="0"/>
                    </a:moveTo>
                    <a:cubicBezTo>
                      <a:pt x="113" y="0"/>
                      <a:pt x="1" y="549"/>
                      <a:pt x="472" y="549"/>
                    </a:cubicBezTo>
                    <a:cubicBezTo>
                      <a:pt x="884" y="549"/>
                      <a:pt x="99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rot="1115771">
                <a:off x="4519080" y="1247490"/>
                <a:ext cx="30371" cy="18230"/>
              </a:xfrm>
              <a:custGeom>
                <a:avLst/>
                <a:gdLst/>
                <a:ahLst/>
                <a:cxnLst/>
                <a:rect l="l" t="t" r="r" b="b"/>
                <a:pathLst>
                  <a:path w="838" h="503" extrusionOk="0">
                    <a:moveTo>
                      <a:pt x="406" y="0"/>
                    </a:moveTo>
                    <a:cubicBezTo>
                      <a:pt x="256" y="0"/>
                      <a:pt x="40" y="117"/>
                      <a:pt x="20" y="280"/>
                    </a:cubicBezTo>
                    <a:cubicBezTo>
                      <a:pt x="0" y="463"/>
                      <a:pt x="210" y="503"/>
                      <a:pt x="342" y="503"/>
                    </a:cubicBezTo>
                    <a:lnTo>
                      <a:pt x="432" y="503"/>
                    </a:lnTo>
                    <a:cubicBezTo>
                      <a:pt x="581" y="503"/>
                      <a:pt x="797" y="386"/>
                      <a:pt x="817" y="224"/>
                    </a:cubicBezTo>
                    <a:cubicBezTo>
                      <a:pt x="837" y="44"/>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 name="Google Shape;84;p3"/>
            <p:cNvSpPr/>
            <p:nvPr/>
          </p:nvSpPr>
          <p:spPr>
            <a:xfrm flipH="1">
              <a:off x="3400876" y="1064355"/>
              <a:ext cx="970221" cy="886678"/>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flipH="1">
              <a:off x="3483149" y="164336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flipH="1">
              <a:off x="3584286" y="160027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flipH="1">
              <a:off x="3539512" y="1482650"/>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flipH="1">
              <a:off x="3463659" y="1554815"/>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flipH="1">
              <a:off x="3580757" y="172295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3"/>
            <p:cNvSpPr/>
            <p:nvPr/>
          </p:nvSpPr>
          <p:spPr>
            <a:xfrm flipH="1">
              <a:off x="3657926" y="1543596"/>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3"/>
            <p:cNvSpPr/>
            <p:nvPr/>
          </p:nvSpPr>
          <p:spPr>
            <a:xfrm flipH="1">
              <a:off x="3605619" y="1486706"/>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flipH="1">
              <a:off x="3689794" y="169113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3"/>
            <p:cNvSpPr/>
            <p:nvPr/>
          </p:nvSpPr>
          <p:spPr>
            <a:xfrm flipH="1">
              <a:off x="3672464" y="1596956"/>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3"/>
            <p:cNvSpPr/>
            <p:nvPr/>
          </p:nvSpPr>
          <p:spPr>
            <a:xfrm rot="10800000">
              <a:off x="547969" y="3927605"/>
              <a:ext cx="2256906" cy="864320"/>
            </a:xfrm>
            <a:custGeom>
              <a:avLst/>
              <a:gdLst/>
              <a:ahLst/>
              <a:cxnLst/>
              <a:rect l="l" t="t" r="r" b="b"/>
              <a:pathLst>
                <a:path w="32854" h="12582" extrusionOk="0">
                  <a:moveTo>
                    <a:pt x="31967" y="1"/>
                  </a:moveTo>
                  <a:cubicBezTo>
                    <a:pt x="31662" y="1"/>
                    <a:pt x="31334" y="46"/>
                    <a:pt x="31056" y="48"/>
                  </a:cubicBezTo>
                  <a:cubicBezTo>
                    <a:pt x="27365" y="98"/>
                    <a:pt x="23670" y="145"/>
                    <a:pt x="19980" y="194"/>
                  </a:cubicBezTo>
                  <a:cubicBezTo>
                    <a:pt x="15502" y="254"/>
                    <a:pt x="11020" y="311"/>
                    <a:pt x="6541" y="370"/>
                  </a:cubicBezTo>
                  <a:cubicBezTo>
                    <a:pt x="4362" y="401"/>
                    <a:pt x="2179" y="427"/>
                    <a:pt x="0" y="456"/>
                  </a:cubicBezTo>
                  <a:cubicBezTo>
                    <a:pt x="877" y="1151"/>
                    <a:pt x="871" y="2872"/>
                    <a:pt x="1146" y="3872"/>
                  </a:cubicBezTo>
                  <a:cubicBezTo>
                    <a:pt x="1465" y="5035"/>
                    <a:pt x="2103" y="5942"/>
                    <a:pt x="3193" y="6460"/>
                  </a:cubicBezTo>
                  <a:cubicBezTo>
                    <a:pt x="4810" y="7231"/>
                    <a:pt x="6644" y="7373"/>
                    <a:pt x="8362" y="7816"/>
                  </a:cubicBezTo>
                  <a:cubicBezTo>
                    <a:pt x="9432" y="8088"/>
                    <a:pt x="10525" y="8264"/>
                    <a:pt x="11581" y="8589"/>
                  </a:cubicBezTo>
                  <a:cubicBezTo>
                    <a:pt x="12631" y="8908"/>
                    <a:pt x="13461" y="9453"/>
                    <a:pt x="14398" y="10008"/>
                  </a:cubicBezTo>
                  <a:cubicBezTo>
                    <a:pt x="16495" y="11257"/>
                    <a:pt x="18834" y="12011"/>
                    <a:pt x="21246" y="12337"/>
                  </a:cubicBezTo>
                  <a:cubicBezTo>
                    <a:pt x="22134" y="12457"/>
                    <a:pt x="23082" y="12582"/>
                    <a:pt x="24019" y="12582"/>
                  </a:cubicBezTo>
                  <a:cubicBezTo>
                    <a:pt x="24923" y="12582"/>
                    <a:pt x="25818" y="12465"/>
                    <a:pt x="26640" y="12114"/>
                  </a:cubicBezTo>
                  <a:cubicBezTo>
                    <a:pt x="27458" y="11766"/>
                    <a:pt x="28120" y="11171"/>
                    <a:pt x="28558" y="10397"/>
                  </a:cubicBezTo>
                  <a:cubicBezTo>
                    <a:pt x="29159" y="9334"/>
                    <a:pt x="29016" y="8327"/>
                    <a:pt x="29169" y="7168"/>
                  </a:cubicBezTo>
                  <a:cubicBezTo>
                    <a:pt x="29518" y="4556"/>
                    <a:pt x="32853" y="3430"/>
                    <a:pt x="32740" y="510"/>
                  </a:cubicBezTo>
                  <a:cubicBezTo>
                    <a:pt x="32730" y="261"/>
                    <a:pt x="32727" y="157"/>
                    <a:pt x="32687" y="108"/>
                  </a:cubicBezTo>
                  <a:cubicBezTo>
                    <a:pt x="32644" y="51"/>
                    <a:pt x="32548" y="75"/>
                    <a:pt x="32335" y="31"/>
                  </a:cubicBezTo>
                  <a:cubicBezTo>
                    <a:pt x="32220" y="9"/>
                    <a:pt x="32095" y="1"/>
                    <a:pt x="3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5" name="Google Shape;95;p3"/>
            <p:cNvGrpSpPr/>
            <p:nvPr/>
          </p:nvGrpSpPr>
          <p:grpSpPr>
            <a:xfrm rot="-5400000">
              <a:off x="7695871" y="2795199"/>
              <a:ext cx="1528871" cy="1123261"/>
              <a:chOff x="1383046" y="3439748"/>
              <a:chExt cx="2493673" cy="1832101"/>
            </a:xfrm>
          </p:grpSpPr>
          <p:sp>
            <p:nvSpPr>
              <p:cNvPr id="96" name="Google Shape;96;p3"/>
              <p:cNvSpPr/>
              <p:nvPr/>
            </p:nvSpPr>
            <p:spPr>
              <a:xfrm>
                <a:off x="2072123" y="4186829"/>
                <a:ext cx="1106083" cy="614535"/>
              </a:xfrm>
              <a:custGeom>
                <a:avLst/>
                <a:gdLst/>
                <a:ahLst/>
                <a:cxnLst/>
                <a:rect l="l" t="t" r="r" b="b"/>
                <a:pathLst>
                  <a:path w="22061" h="12257" extrusionOk="0">
                    <a:moveTo>
                      <a:pt x="12930" y="0"/>
                    </a:moveTo>
                    <a:cubicBezTo>
                      <a:pt x="11608" y="0"/>
                      <a:pt x="10279" y="177"/>
                      <a:pt x="9093" y="395"/>
                    </a:cubicBezTo>
                    <a:cubicBezTo>
                      <a:pt x="8223" y="559"/>
                      <a:pt x="7359" y="781"/>
                      <a:pt x="6558" y="1160"/>
                    </a:cubicBezTo>
                    <a:cubicBezTo>
                      <a:pt x="4053" y="2349"/>
                      <a:pt x="2030" y="5020"/>
                      <a:pt x="838" y="7465"/>
                    </a:cubicBezTo>
                    <a:cubicBezTo>
                      <a:pt x="425" y="8306"/>
                      <a:pt x="240" y="9093"/>
                      <a:pt x="200" y="10017"/>
                    </a:cubicBezTo>
                    <a:cubicBezTo>
                      <a:pt x="50" y="10349"/>
                      <a:pt x="27" y="10349"/>
                      <a:pt x="0" y="10349"/>
                    </a:cubicBezTo>
                    <a:cubicBezTo>
                      <a:pt x="439" y="10369"/>
                      <a:pt x="824" y="10475"/>
                      <a:pt x="1253" y="10611"/>
                    </a:cubicBezTo>
                    <a:cubicBezTo>
                      <a:pt x="1927" y="10830"/>
                      <a:pt x="2736" y="11162"/>
                      <a:pt x="3479" y="11162"/>
                    </a:cubicBezTo>
                    <a:cubicBezTo>
                      <a:pt x="3571" y="11162"/>
                      <a:pt x="3662" y="11157"/>
                      <a:pt x="3751" y="11146"/>
                    </a:cubicBezTo>
                    <a:cubicBezTo>
                      <a:pt x="3924" y="10701"/>
                      <a:pt x="3934" y="10116"/>
                      <a:pt x="4021" y="9648"/>
                    </a:cubicBezTo>
                    <a:cubicBezTo>
                      <a:pt x="4133" y="9034"/>
                      <a:pt x="4229" y="8396"/>
                      <a:pt x="4312" y="7778"/>
                    </a:cubicBezTo>
                    <a:cubicBezTo>
                      <a:pt x="4392" y="7203"/>
                      <a:pt x="4455" y="6764"/>
                      <a:pt x="4814" y="6276"/>
                    </a:cubicBezTo>
                    <a:cubicBezTo>
                      <a:pt x="5087" y="5907"/>
                      <a:pt x="5336" y="5502"/>
                      <a:pt x="5625" y="5143"/>
                    </a:cubicBezTo>
                    <a:cubicBezTo>
                      <a:pt x="6229" y="4386"/>
                      <a:pt x="6844" y="3638"/>
                      <a:pt x="7738" y="3196"/>
                    </a:cubicBezTo>
                    <a:cubicBezTo>
                      <a:pt x="8496" y="2820"/>
                      <a:pt x="9305" y="2465"/>
                      <a:pt x="10161" y="2465"/>
                    </a:cubicBezTo>
                    <a:cubicBezTo>
                      <a:pt x="10206" y="2465"/>
                      <a:pt x="10251" y="2466"/>
                      <a:pt x="10296" y="2468"/>
                    </a:cubicBezTo>
                    <a:cubicBezTo>
                      <a:pt x="11346" y="2515"/>
                      <a:pt x="12356" y="2638"/>
                      <a:pt x="13305" y="3137"/>
                    </a:cubicBezTo>
                    <a:cubicBezTo>
                      <a:pt x="14190" y="3601"/>
                      <a:pt x="14977" y="4289"/>
                      <a:pt x="15751" y="4914"/>
                    </a:cubicBezTo>
                    <a:cubicBezTo>
                      <a:pt x="16213" y="5286"/>
                      <a:pt x="16531" y="5737"/>
                      <a:pt x="16910" y="6189"/>
                    </a:cubicBezTo>
                    <a:cubicBezTo>
                      <a:pt x="17296" y="6645"/>
                      <a:pt x="17668" y="7240"/>
                      <a:pt x="17870" y="7804"/>
                    </a:cubicBezTo>
                    <a:cubicBezTo>
                      <a:pt x="18043" y="8279"/>
                      <a:pt x="18319" y="8687"/>
                      <a:pt x="18512" y="9153"/>
                    </a:cubicBezTo>
                    <a:cubicBezTo>
                      <a:pt x="18715" y="9651"/>
                      <a:pt x="18864" y="10253"/>
                      <a:pt x="18983" y="10777"/>
                    </a:cubicBezTo>
                    <a:cubicBezTo>
                      <a:pt x="19060" y="11103"/>
                      <a:pt x="19123" y="11442"/>
                      <a:pt x="19179" y="11771"/>
                    </a:cubicBezTo>
                    <a:cubicBezTo>
                      <a:pt x="19190" y="11837"/>
                      <a:pt x="19173" y="11987"/>
                      <a:pt x="19210" y="12040"/>
                    </a:cubicBezTo>
                    <a:cubicBezTo>
                      <a:pt x="19281" y="12146"/>
                      <a:pt x="19398" y="12163"/>
                      <a:pt x="19517" y="12163"/>
                    </a:cubicBezTo>
                    <a:cubicBezTo>
                      <a:pt x="19573" y="12163"/>
                      <a:pt x="19629" y="12160"/>
                      <a:pt x="19681" y="12160"/>
                    </a:cubicBezTo>
                    <a:cubicBezTo>
                      <a:pt x="19689" y="12160"/>
                      <a:pt x="19697" y="12160"/>
                      <a:pt x="19704" y="12160"/>
                    </a:cubicBezTo>
                    <a:cubicBezTo>
                      <a:pt x="20236" y="12169"/>
                      <a:pt x="20768" y="12196"/>
                      <a:pt x="21299" y="12216"/>
                    </a:cubicBezTo>
                    <a:cubicBezTo>
                      <a:pt x="21357" y="12216"/>
                      <a:pt x="21624" y="12257"/>
                      <a:pt x="21788" y="12257"/>
                    </a:cubicBezTo>
                    <a:cubicBezTo>
                      <a:pt x="21838" y="12257"/>
                      <a:pt x="21879" y="12253"/>
                      <a:pt x="21901" y="12243"/>
                    </a:cubicBezTo>
                    <a:cubicBezTo>
                      <a:pt x="22060" y="12166"/>
                      <a:pt x="21990" y="12169"/>
                      <a:pt x="21993" y="12010"/>
                    </a:cubicBezTo>
                    <a:cubicBezTo>
                      <a:pt x="21993" y="11744"/>
                      <a:pt x="21901" y="11445"/>
                      <a:pt x="21870" y="11176"/>
                    </a:cubicBezTo>
                    <a:cubicBezTo>
                      <a:pt x="21797" y="10472"/>
                      <a:pt x="21751" y="9768"/>
                      <a:pt x="21691" y="9063"/>
                    </a:cubicBezTo>
                    <a:cubicBezTo>
                      <a:pt x="21594" y="7937"/>
                      <a:pt x="21512" y="6774"/>
                      <a:pt x="21309" y="5665"/>
                    </a:cubicBezTo>
                    <a:cubicBezTo>
                      <a:pt x="21216" y="5147"/>
                      <a:pt x="20947" y="4541"/>
                      <a:pt x="20717" y="4070"/>
                    </a:cubicBezTo>
                    <a:cubicBezTo>
                      <a:pt x="20525" y="3675"/>
                      <a:pt x="20159" y="3123"/>
                      <a:pt x="19860" y="2801"/>
                    </a:cubicBezTo>
                    <a:cubicBezTo>
                      <a:pt x="19163" y="2047"/>
                      <a:pt x="18293" y="1499"/>
                      <a:pt x="17405" y="997"/>
                    </a:cubicBezTo>
                    <a:cubicBezTo>
                      <a:pt x="16098" y="255"/>
                      <a:pt x="14519" y="0"/>
                      <a:pt x="129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rot="344085">
                <a:off x="1443703" y="3551176"/>
                <a:ext cx="2296842" cy="1329120"/>
              </a:xfrm>
              <a:custGeom>
                <a:avLst/>
                <a:gdLst/>
                <a:ahLst/>
                <a:cxnLst/>
                <a:rect l="l" t="t" r="r" b="b"/>
                <a:pathLst>
                  <a:path w="45810" h="26509" extrusionOk="0">
                    <a:moveTo>
                      <a:pt x="27073" y="1"/>
                    </a:moveTo>
                    <a:cubicBezTo>
                      <a:pt x="23033" y="1"/>
                      <a:pt x="18795" y="1193"/>
                      <a:pt x="15252" y="2474"/>
                    </a:cubicBezTo>
                    <a:cubicBezTo>
                      <a:pt x="13525" y="3098"/>
                      <a:pt x="11830" y="3846"/>
                      <a:pt x="10322" y="4896"/>
                    </a:cubicBezTo>
                    <a:cubicBezTo>
                      <a:pt x="5588" y="8181"/>
                      <a:pt x="2352" y="14338"/>
                      <a:pt x="735" y="19750"/>
                    </a:cubicBezTo>
                    <a:cubicBezTo>
                      <a:pt x="176" y="21613"/>
                      <a:pt x="63" y="23288"/>
                      <a:pt x="296" y="25195"/>
                    </a:cubicBezTo>
                    <a:cubicBezTo>
                      <a:pt x="103" y="25926"/>
                      <a:pt x="54" y="25932"/>
                      <a:pt x="0" y="25939"/>
                    </a:cubicBezTo>
                    <a:cubicBezTo>
                      <a:pt x="279" y="25906"/>
                      <a:pt x="549" y="25892"/>
                      <a:pt x="817" y="25892"/>
                    </a:cubicBezTo>
                    <a:cubicBezTo>
                      <a:pt x="1421" y="25892"/>
                      <a:pt x="2012" y="25964"/>
                      <a:pt x="2651" y="26058"/>
                    </a:cubicBezTo>
                    <a:cubicBezTo>
                      <a:pt x="3779" y="26225"/>
                      <a:pt x="5098" y="26508"/>
                      <a:pt x="6342" y="26508"/>
                    </a:cubicBezTo>
                    <a:cubicBezTo>
                      <a:pt x="6901" y="26508"/>
                      <a:pt x="7445" y="26451"/>
                      <a:pt x="7950" y="26301"/>
                    </a:cubicBezTo>
                    <a:cubicBezTo>
                      <a:pt x="8156" y="25337"/>
                      <a:pt x="7977" y="24135"/>
                      <a:pt x="7997" y="23142"/>
                    </a:cubicBezTo>
                    <a:cubicBezTo>
                      <a:pt x="8020" y="21846"/>
                      <a:pt x="8003" y="20510"/>
                      <a:pt x="7963" y="19208"/>
                    </a:cubicBezTo>
                    <a:cubicBezTo>
                      <a:pt x="7927" y="18005"/>
                      <a:pt x="7914" y="17088"/>
                      <a:pt x="8481" y="15969"/>
                    </a:cubicBezTo>
                    <a:cubicBezTo>
                      <a:pt x="8914" y="15115"/>
                      <a:pt x="9289" y="14201"/>
                      <a:pt x="9754" y="13371"/>
                    </a:cubicBezTo>
                    <a:cubicBezTo>
                      <a:pt x="10741" y="11614"/>
                      <a:pt x="11741" y="9873"/>
                      <a:pt x="13425" y="8664"/>
                    </a:cubicBezTo>
                    <a:cubicBezTo>
                      <a:pt x="14924" y="7587"/>
                      <a:pt x="16551" y="6531"/>
                      <a:pt x="18422" y="6312"/>
                    </a:cubicBezTo>
                    <a:cubicBezTo>
                      <a:pt x="19354" y="6200"/>
                      <a:pt x="20275" y="6119"/>
                      <a:pt x="21191" y="6119"/>
                    </a:cubicBezTo>
                    <a:cubicBezTo>
                      <a:pt x="22403" y="6119"/>
                      <a:pt x="23606" y="6261"/>
                      <a:pt x="24814" y="6660"/>
                    </a:cubicBezTo>
                    <a:cubicBezTo>
                      <a:pt x="26780" y="7308"/>
                      <a:pt x="28627" y="8454"/>
                      <a:pt x="30421" y="9471"/>
                    </a:cubicBezTo>
                    <a:cubicBezTo>
                      <a:pt x="31498" y="10079"/>
                      <a:pt x="32298" y="10896"/>
                      <a:pt x="33232" y="11690"/>
                    </a:cubicBezTo>
                    <a:cubicBezTo>
                      <a:pt x="34172" y="12494"/>
                      <a:pt x="35142" y="13583"/>
                      <a:pt x="35747" y="14670"/>
                    </a:cubicBezTo>
                    <a:cubicBezTo>
                      <a:pt x="36262" y="15590"/>
                      <a:pt x="36966" y="16334"/>
                      <a:pt x="37514" y="17225"/>
                    </a:cubicBezTo>
                    <a:cubicBezTo>
                      <a:pt x="38102" y="18175"/>
                      <a:pt x="38608" y="19351"/>
                      <a:pt x="39036" y="20388"/>
                    </a:cubicBezTo>
                    <a:cubicBezTo>
                      <a:pt x="39298" y="21029"/>
                      <a:pt x="39544" y="21706"/>
                      <a:pt x="39770" y="22358"/>
                    </a:cubicBezTo>
                    <a:cubicBezTo>
                      <a:pt x="39816" y="22490"/>
                      <a:pt x="39833" y="22800"/>
                      <a:pt x="39926" y="22899"/>
                    </a:cubicBezTo>
                    <a:cubicBezTo>
                      <a:pt x="40049" y="23028"/>
                      <a:pt x="40201" y="23068"/>
                      <a:pt x="40361" y="23068"/>
                    </a:cubicBezTo>
                    <a:cubicBezTo>
                      <a:pt x="40565" y="23068"/>
                      <a:pt x="40783" y="23003"/>
                      <a:pt x="40976" y="22976"/>
                    </a:cubicBezTo>
                    <a:cubicBezTo>
                      <a:pt x="42069" y="22816"/>
                      <a:pt x="43169" y="22690"/>
                      <a:pt x="44265" y="22547"/>
                    </a:cubicBezTo>
                    <a:cubicBezTo>
                      <a:pt x="44425" y="22527"/>
                      <a:pt x="45331" y="22521"/>
                      <a:pt x="45501" y="22404"/>
                    </a:cubicBezTo>
                    <a:cubicBezTo>
                      <a:pt x="45810" y="22191"/>
                      <a:pt x="45664" y="22218"/>
                      <a:pt x="45614" y="21895"/>
                    </a:cubicBezTo>
                    <a:cubicBezTo>
                      <a:pt x="45531" y="21351"/>
                      <a:pt x="45235" y="20766"/>
                      <a:pt x="45086" y="20225"/>
                    </a:cubicBezTo>
                    <a:cubicBezTo>
                      <a:pt x="44690" y="18810"/>
                      <a:pt x="44361" y="17378"/>
                      <a:pt x="43999" y="15955"/>
                    </a:cubicBezTo>
                    <a:cubicBezTo>
                      <a:pt x="43421" y="13683"/>
                      <a:pt x="42857" y="11335"/>
                      <a:pt x="42069" y="9125"/>
                    </a:cubicBezTo>
                    <a:cubicBezTo>
                      <a:pt x="41700" y="8098"/>
                      <a:pt x="40940" y="6953"/>
                      <a:pt x="40315" y="6062"/>
                    </a:cubicBezTo>
                    <a:cubicBezTo>
                      <a:pt x="39787" y="5315"/>
                      <a:pt x="38850" y="4308"/>
                      <a:pt x="38129" y="3750"/>
                    </a:cubicBezTo>
                    <a:cubicBezTo>
                      <a:pt x="36441" y="2441"/>
                      <a:pt x="34478" y="1611"/>
                      <a:pt x="32488" y="883"/>
                    </a:cubicBezTo>
                    <a:cubicBezTo>
                      <a:pt x="30785" y="258"/>
                      <a:pt x="28950" y="1"/>
                      <a:pt x="27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rot="344085">
                <a:off x="1491131" y="3608145"/>
                <a:ext cx="2313839" cy="1551985"/>
              </a:xfrm>
              <a:custGeom>
                <a:avLst/>
                <a:gdLst/>
                <a:ahLst/>
                <a:cxnLst/>
                <a:rect l="l" t="t" r="r" b="b"/>
                <a:pathLst>
                  <a:path w="46149" h="30954" extrusionOk="0">
                    <a:moveTo>
                      <a:pt x="24199" y="174"/>
                    </a:moveTo>
                    <a:cubicBezTo>
                      <a:pt x="24328" y="174"/>
                      <a:pt x="24481" y="227"/>
                      <a:pt x="24611" y="270"/>
                    </a:cubicBezTo>
                    <a:cubicBezTo>
                      <a:pt x="24660" y="284"/>
                      <a:pt x="24707" y="300"/>
                      <a:pt x="24747" y="313"/>
                    </a:cubicBezTo>
                    <a:cubicBezTo>
                      <a:pt x="25022" y="390"/>
                      <a:pt x="25079" y="406"/>
                      <a:pt x="25136" y="759"/>
                    </a:cubicBezTo>
                    <a:cubicBezTo>
                      <a:pt x="25302" y="1765"/>
                      <a:pt x="24843" y="2656"/>
                      <a:pt x="23913" y="3141"/>
                    </a:cubicBezTo>
                    <a:cubicBezTo>
                      <a:pt x="23893" y="3154"/>
                      <a:pt x="23870" y="3164"/>
                      <a:pt x="23850" y="3174"/>
                    </a:cubicBezTo>
                    <a:cubicBezTo>
                      <a:pt x="23774" y="3027"/>
                      <a:pt x="23717" y="2878"/>
                      <a:pt x="23677" y="2739"/>
                    </a:cubicBezTo>
                    <a:cubicBezTo>
                      <a:pt x="23604" y="2463"/>
                      <a:pt x="23607" y="2190"/>
                      <a:pt x="23614" y="1898"/>
                    </a:cubicBezTo>
                    <a:cubicBezTo>
                      <a:pt x="23618" y="1819"/>
                      <a:pt x="23618" y="1736"/>
                      <a:pt x="23618" y="1656"/>
                    </a:cubicBezTo>
                    <a:cubicBezTo>
                      <a:pt x="23618" y="592"/>
                      <a:pt x="23866" y="273"/>
                      <a:pt x="24076" y="194"/>
                    </a:cubicBezTo>
                    <a:cubicBezTo>
                      <a:pt x="24113" y="181"/>
                      <a:pt x="24156" y="174"/>
                      <a:pt x="24199" y="174"/>
                    </a:cubicBezTo>
                    <a:close/>
                    <a:moveTo>
                      <a:pt x="7270" y="7853"/>
                    </a:moveTo>
                    <a:cubicBezTo>
                      <a:pt x="7369" y="7853"/>
                      <a:pt x="7457" y="7865"/>
                      <a:pt x="7535" y="7888"/>
                    </a:cubicBezTo>
                    <a:cubicBezTo>
                      <a:pt x="8063" y="8047"/>
                      <a:pt x="8130" y="8941"/>
                      <a:pt x="8153" y="9234"/>
                    </a:cubicBezTo>
                    <a:lnTo>
                      <a:pt x="8156" y="9306"/>
                    </a:lnTo>
                    <a:cubicBezTo>
                      <a:pt x="8196" y="9815"/>
                      <a:pt x="8196" y="10044"/>
                      <a:pt x="7757" y="10151"/>
                    </a:cubicBezTo>
                    <a:cubicBezTo>
                      <a:pt x="7641" y="10179"/>
                      <a:pt x="7530" y="10193"/>
                      <a:pt x="7426" y="10193"/>
                    </a:cubicBezTo>
                    <a:cubicBezTo>
                      <a:pt x="7225" y="10193"/>
                      <a:pt x="7050" y="10141"/>
                      <a:pt x="6917" y="10041"/>
                    </a:cubicBezTo>
                    <a:cubicBezTo>
                      <a:pt x="6731" y="9901"/>
                      <a:pt x="6624" y="9665"/>
                      <a:pt x="6611" y="9360"/>
                    </a:cubicBezTo>
                    <a:lnTo>
                      <a:pt x="6601" y="9183"/>
                    </a:lnTo>
                    <a:cubicBezTo>
                      <a:pt x="6584" y="8845"/>
                      <a:pt x="6564" y="8466"/>
                      <a:pt x="6635" y="8157"/>
                    </a:cubicBezTo>
                    <a:cubicBezTo>
                      <a:pt x="6651" y="8081"/>
                      <a:pt x="6681" y="8011"/>
                      <a:pt x="6717" y="7941"/>
                    </a:cubicBezTo>
                    <a:cubicBezTo>
                      <a:pt x="6929" y="7882"/>
                      <a:pt x="7113" y="7853"/>
                      <a:pt x="7270" y="7853"/>
                    </a:cubicBezTo>
                    <a:close/>
                    <a:moveTo>
                      <a:pt x="36145" y="8932"/>
                    </a:moveTo>
                    <a:cubicBezTo>
                      <a:pt x="36637" y="8932"/>
                      <a:pt x="37122" y="9094"/>
                      <a:pt x="37458" y="9530"/>
                    </a:cubicBezTo>
                    <a:cubicBezTo>
                      <a:pt x="37727" y="9875"/>
                      <a:pt x="37946" y="10356"/>
                      <a:pt x="38102" y="10841"/>
                    </a:cubicBezTo>
                    <a:cubicBezTo>
                      <a:pt x="37564" y="11205"/>
                      <a:pt x="36867" y="11504"/>
                      <a:pt x="36187" y="11504"/>
                    </a:cubicBezTo>
                    <a:cubicBezTo>
                      <a:pt x="35743" y="11504"/>
                      <a:pt x="35306" y="11376"/>
                      <a:pt x="34926" y="11054"/>
                    </a:cubicBezTo>
                    <a:cubicBezTo>
                      <a:pt x="34624" y="10798"/>
                      <a:pt x="34451" y="10356"/>
                      <a:pt x="34454" y="9844"/>
                    </a:cubicBezTo>
                    <a:cubicBezTo>
                      <a:pt x="34458" y="9433"/>
                      <a:pt x="34737" y="9293"/>
                      <a:pt x="35159" y="9127"/>
                    </a:cubicBezTo>
                    <a:cubicBezTo>
                      <a:pt x="35461" y="9007"/>
                      <a:pt x="35806" y="8932"/>
                      <a:pt x="36145" y="8932"/>
                    </a:cubicBezTo>
                    <a:close/>
                    <a:moveTo>
                      <a:pt x="787" y="20808"/>
                    </a:moveTo>
                    <a:cubicBezTo>
                      <a:pt x="860" y="20808"/>
                      <a:pt x="943" y="20818"/>
                      <a:pt x="1033" y="20835"/>
                    </a:cubicBezTo>
                    <a:cubicBezTo>
                      <a:pt x="1524" y="20921"/>
                      <a:pt x="2003" y="21921"/>
                      <a:pt x="2213" y="22496"/>
                    </a:cubicBezTo>
                    <a:cubicBezTo>
                      <a:pt x="2252" y="22612"/>
                      <a:pt x="2286" y="22728"/>
                      <a:pt x="2312" y="22848"/>
                    </a:cubicBezTo>
                    <a:cubicBezTo>
                      <a:pt x="2150" y="22875"/>
                      <a:pt x="1985" y="22889"/>
                      <a:pt x="1820" y="22889"/>
                    </a:cubicBezTo>
                    <a:cubicBezTo>
                      <a:pt x="1539" y="22889"/>
                      <a:pt x="1260" y="22849"/>
                      <a:pt x="1000" y="22765"/>
                    </a:cubicBezTo>
                    <a:lnTo>
                      <a:pt x="940" y="22748"/>
                    </a:lnTo>
                    <a:cubicBezTo>
                      <a:pt x="681" y="22669"/>
                      <a:pt x="419" y="22586"/>
                      <a:pt x="282" y="22353"/>
                    </a:cubicBezTo>
                    <a:cubicBezTo>
                      <a:pt x="179" y="22170"/>
                      <a:pt x="193" y="21901"/>
                      <a:pt x="203" y="21662"/>
                    </a:cubicBezTo>
                    <a:lnTo>
                      <a:pt x="209" y="21542"/>
                    </a:lnTo>
                    <a:cubicBezTo>
                      <a:pt x="222" y="21230"/>
                      <a:pt x="293" y="21024"/>
                      <a:pt x="428" y="20915"/>
                    </a:cubicBezTo>
                    <a:cubicBezTo>
                      <a:pt x="518" y="20844"/>
                      <a:pt x="635" y="20808"/>
                      <a:pt x="787" y="20808"/>
                    </a:cubicBezTo>
                    <a:close/>
                    <a:moveTo>
                      <a:pt x="24199" y="0"/>
                    </a:moveTo>
                    <a:cubicBezTo>
                      <a:pt x="24136" y="0"/>
                      <a:pt x="24074" y="9"/>
                      <a:pt x="24016" y="31"/>
                    </a:cubicBezTo>
                    <a:cubicBezTo>
                      <a:pt x="23634" y="174"/>
                      <a:pt x="23441" y="722"/>
                      <a:pt x="23441" y="1656"/>
                    </a:cubicBezTo>
                    <a:cubicBezTo>
                      <a:pt x="23441" y="1736"/>
                      <a:pt x="23441" y="1815"/>
                      <a:pt x="23438" y="1895"/>
                    </a:cubicBezTo>
                    <a:cubicBezTo>
                      <a:pt x="23435" y="2184"/>
                      <a:pt x="23428" y="2486"/>
                      <a:pt x="23508" y="2785"/>
                    </a:cubicBezTo>
                    <a:cubicBezTo>
                      <a:pt x="23551" y="2935"/>
                      <a:pt x="23614" y="3094"/>
                      <a:pt x="23690" y="3251"/>
                    </a:cubicBezTo>
                    <a:cubicBezTo>
                      <a:pt x="22689" y="3721"/>
                      <a:pt x="21451" y="3971"/>
                      <a:pt x="20157" y="3971"/>
                    </a:cubicBezTo>
                    <a:cubicBezTo>
                      <a:pt x="19772" y="3971"/>
                      <a:pt x="19383" y="3949"/>
                      <a:pt x="18993" y="3904"/>
                    </a:cubicBezTo>
                    <a:cubicBezTo>
                      <a:pt x="18521" y="3852"/>
                      <a:pt x="18049" y="3832"/>
                      <a:pt x="17591" y="3812"/>
                    </a:cubicBezTo>
                    <a:cubicBezTo>
                      <a:pt x="17458" y="3809"/>
                      <a:pt x="17325" y="3802"/>
                      <a:pt x="17192" y="3795"/>
                    </a:cubicBezTo>
                    <a:cubicBezTo>
                      <a:pt x="16853" y="3778"/>
                      <a:pt x="16508" y="3715"/>
                      <a:pt x="16172" y="3652"/>
                    </a:cubicBezTo>
                    <a:cubicBezTo>
                      <a:pt x="15907" y="3602"/>
                      <a:pt x="15628" y="3553"/>
                      <a:pt x="15349" y="3522"/>
                    </a:cubicBezTo>
                    <a:cubicBezTo>
                      <a:pt x="14799" y="3469"/>
                      <a:pt x="14285" y="3433"/>
                      <a:pt x="13775" y="3433"/>
                    </a:cubicBezTo>
                    <a:cubicBezTo>
                      <a:pt x="13237" y="3433"/>
                      <a:pt x="12704" y="3473"/>
                      <a:pt x="12139" y="3576"/>
                    </a:cubicBezTo>
                    <a:lnTo>
                      <a:pt x="11983" y="3602"/>
                    </a:lnTo>
                    <a:cubicBezTo>
                      <a:pt x="11615" y="3665"/>
                      <a:pt x="11269" y="3725"/>
                      <a:pt x="10943" y="3961"/>
                    </a:cubicBezTo>
                    <a:lnTo>
                      <a:pt x="10801" y="4064"/>
                    </a:lnTo>
                    <a:cubicBezTo>
                      <a:pt x="10325" y="4407"/>
                      <a:pt x="9830" y="4761"/>
                      <a:pt x="9375" y="5127"/>
                    </a:cubicBezTo>
                    <a:cubicBezTo>
                      <a:pt x="9116" y="5336"/>
                      <a:pt x="8916" y="5579"/>
                      <a:pt x="8720" y="5818"/>
                    </a:cubicBezTo>
                    <a:cubicBezTo>
                      <a:pt x="8588" y="5981"/>
                      <a:pt x="8452" y="6147"/>
                      <a:pt x="8299" y="6296"/>
                    </a:cubicBezTo>
                    <a:cubicBezTo>
                      <a:pt x="8146" y="6449"/>
                      <a:pt x="7967" y="6569"/>
                      <a:pt x="7777" y="6695"/>
                    </a:cubicBezTo>
                    <a:cubicBezTo>
                      <a:pt x="7598" y="6815"/>
                      <a:pt x="7412" y="6941"/>
                      <a:pt x="7249" y="7094"/>
                    </a:cubicBezTo>
                    <a:cubicBezTo>
                      <a:pt x="7209" y="7130"/>
                      <a:pt x="7170" y="7170"/>
                      <a:pt x="7130" y="7207"/>
                    </a:cubicBezTo>
                    <a:cubicBezTo>
                      <a:pt x="6940" y="7380"/>
                      <a:pt x="6737" y="7569"/>
                      <a:pt x="6601" y="7791"/>
                    </a:cubicBezTo>
                    <a:cubicBezTo>
                      <a:pt x="6305" y="7878"/>
                      <a:pt x="5970" y="8018"/>
                      <a:pt x="5588" y="8207"/>
                    </a:cubicBezTo>
                    <a:cubicBezTo>
                      <a:pt x="5475" y="8260"/>
                      <a:pt x="5356" y="8317"/>
                      <a:pt x="5236" y="8369"/>
                    </a:cubicBezTo>
                    <a:cubicBezTo>
                      <a:pt x="4947" y="8503"/>
                      <a:pt x="4644" y="8642"/>
                      <a:pt x="4392" y="8812"/>
                    </a:cubicBezTo>
                    <a:cubicBezTo>
                      <a:pt x="4266" y="8895"/>
                      <a:pt x="4129" y="8975"/>
                      <a:pt x="3983" y="9057"/>
                    </a:cubicBezTo>
                    <a:cubicBezTo>
                      <a:pt x="3654" y="9246"/>
                      <a:pt x="3315" y="9443"/>
                      <a:pt x="3079" y="9712"/>
                    </a:cubicBezTo>
                    <a:cubicBezTo>
                      <a:pt x="2389" y="10499"/>
                      <a:pt x="2023" y="11323"/>
                      <a:pt x="1993" y="12167"/>
                    </a:cubicBezTo>
                    <a:cubicBezTo>
                      <a:pt x="1987" y="12313"/>
                      <a:pt x="1980" y="12466"/>
                      <a:pt x="1970" y="12619"/>
                    </a:cubicBezTo>
                    <a:cubicBezTo>
                      <a:pt x="1930" y="13343"/>
                      <a:pt x="1883" y="14164"/>
                      <a:pt x="2126" y="14805"/>
                    </a:cubicBezTo>
                    <a:cubicBezTo>
                      <a:pt x="2262" y="15160"/>
                      <a:pt x="2441" y="15499"/>
                      <a:pt x="2618" y="15828"/>
                    </a:cubicBezTo>
                    <a:cubicBezTo>
                      <a:pt x="2811" y="16194"/>
                      <a:pt x="3010" y="16572"/>
                      <a:pt x="3146" y="16968"/>
                    </a:cubicBezTo>
                    <a:cubicBezTo>
                      <a:pt x="3206" y="17147"/>
                      <a:pt x="3259" y="17323"/>
                      <a:pt x="3312" y="17496"/>
                    </a:cubicBezTo>
                    <a:cubicBezTo>
                      <a:pt x="3458" y="17964"/>
                      <a:pt x="3608" y="18449"/>
                      <a:pt x="3853" y="18904"/>
                    </a:cubicBezTo>
                    <a:cubicBezTo>
                      <a:pt x="3910" y="19004"/>
                      <a:pt x="3964" y="19097"/>
                      <a:pt x="4016" y="19187"/>
                    </a:cubicBezTo>
                    <a:cubicBezTo>
                      <a:pt x="4226" y="19536"/>
                      <a:pt x="4388" y="19815"/>
                      <a:pt x="4349" y="20254"/>
                    </a:cubicBezTo>
                    <a:cubicBezTo>
                      <a:pt x="4339" y="20353"/>
                      <a:pt x="4332" y="20456"/>
                      <a:pt x="4325" y="20562"/>
                    </a:cubicBezTo>
                    <a:cubicBezTo>
                      <a:pt x="4302" y="20884"/>
                      <a:pt x="4279" y="21217"/>
                      <a:pt x="4209" y="21499"/>
                    </a:cubicBezTo>
                    <a:cubicBezTo>
                      <a:pt x="4143" y="21758"/>
                      <a:pt x="3907" y="22040"/>
                      <a:pt x="3485" y="22359"/>
                    </a:cubicBezTo>
                    <a:cubicBezTo>
                      <a:pt x="3199" y="22575"/>
                      <a:pt x="2854" y="22728"/>
                      <a:pt x="2485" y="22811"/>
                    </a:cubicBezTo>
                    <a:cubicBezTo>
                      <a:pt x="2458" y="22685"/>
                      <a:pt x="2421" y="22559"/>
                      <a:pt x="2378" y="22436"/>
                    </a:cubicBezTo>
                    <a:cubicBezTo>
                      <a:pt x="2279" y="22160"/>
                      <a:pt x="1751" y="20785"/>
                      <a:pt x="1063" y="20662"/>
                    </a:cubicBezTo>
                    <a:cubicBezTo>
                      <a:pt x="962" y="20643"/>
                      <a:pt x="869" y="20634"/>
                      <a:pt x="784" y="20634"/>
                    </a:cubicBezTo>
                    <a:cubicBezTo>
                      <a:pt x="592" y="20634"/>
                      <a:pt x="439" y="20681"/>
                      <a:pt x="319" y="20778"/>
                    </a:cubicBezTo>
                    <a:cubicBezTo>
                      <a:pt x="143" y="20921"/>
                      <a:pt x="46" y="21170"/>
                      <a:pt x="33" y="21536"/>
                    </a:cubicBezTo>
                    <a:lnTo>
                      <a:pt x="30" y="21652"/>
                    </a:lnTo>
                    <a:cubicBezTo>
                      <a:pt x="17" y="21914"/>
                      <a:pt x="0" y="22210"/>
                      <a:pt x="129" y="22439"/>
                    </a:cubicBezTo>
                    <a:cubicBezTo>
                      <a:pt x="299" y="22732"/>
                      <a:pt x="612" y="22828"/>
                      <a:pt x="887" y="22914"/>
                    </a:cubicBezTo>
                    <a:lnTo>
                      <a:pt x="946" y="22934"/>
                    </a:lnTo>
                    <a:cubicBezTo>
                      <a:pt x="1222" y="23021"/>
                      <a:pt x="1514" y="23063"/>
                      <a:pt x="1810" y="23063"/>
                    </a:cubicBezTo>
                    <a:cubicBezTo>
                      <a:pt x="1990" y="23063"/>
                      <a:pt x="2170" y="23047"/>
                      <a:pt x="2349" y="23017"/>
                    </a:cubicBezTo>
                    <a:cubicBezTo>
                      <a:pt x="2438" y="23535"/>
                      <a:pt x="2421" y="24087"/>
                      <a:pt x="2406" y="24625"/>
                    </a:cubicBezTo>
                    <a:cubicBezTo>
                      <a:pt x="2402" y="24834"/>
                      <a:pt x="2395" y="25044"/>
                      <a:pt x="2395" y="25250"/>
                    </a:cubicBezTo>
                    <a:cubicBezTo>
                      <a:pt x="2395" y="26373"/>
                      <a:pt x="2342" y="27310"/>
                      <a:pt x="2226" y="28200"/>
                    </a:cubicBezTo>
                    <a:cubicBezTo>
                      <a:pt x="2122" y="28984"/>
                      <a:pt x="2126" y="29782"/>
                      <a:pt x="2130" y="30549"/>
                    </a:cubicBezTo>
                    <a:lnTo>
                      <a:pt x="2130" y="30954"/>
                    </a:lnTo>
                    <a:lnTo>
                      <a:pt x="2306" y="30954"/>
                    </a:lnTo>
                    <a:lnTo>
                      <a:pt x="2306" y="30549"/>
                    </a:lnTo>
                    <a:cubicBezTo>
                      <a:pt x="2302" y="29785"/>
                      <a:pt x="2299" y="28997"/>
                      <a:pt x="2402" y="28223"/>
                    </a:cubicBezTo>
                    <a:cubicBezTo>
                      <a:pt x="2518" y="27326"/>
                      <a:pt x="2571" y="26379"/>
                      <a:pt x="2571" y="25250"/>
                    </a:cubicBezTo>
                    <a:cubicBezTo>
                      <a:pt x="2571" y="25047"/>
                      <a:pt x="2575" y="24838"/>
                      <a:pt x="2581" y="24628"/>
                    </a:cubicBezTo>
                    <a:cubicBezTo>
                      <a:pt x="2598" y="24081"/>
                      <a:pt x="2614" y="23519"/>
                      <a:pt x="2521" y="22984"/>
                    </a:cubicBezTo>
                    <a:cubicBezTo>
                      <a:pt x="2913" y="22894"/>
                      <a:pt x="3286" y="22728"/>
                      <a:pt x="3591" y="22499"/>
                    </a:cubicBezTo>
                    <a:cubicBezTo>
                      <a:pt x="4046" y="22157"/>
                      <a:pt x="4302" y="21841"/>
                      <a:pt x="4379" y="21542"/>
                    </a:cubicBezTo>
                    <a:cubicBezTo>
                      <a:pt x="4451" y="21246"/>
                      <a:pt x="4479" y="20904"/>
                      <a:pt x="4502" y="20576"/>
                    </a:cubicBezTo>
                    <a:cubicBezTo>
                      <a:pt x="4508" y="20469"/>
                      <a:pt x="4514" y="20366"/>
                      <a:pt x="4525" y="20266"/>
                    </a:cubicBezTo>
                    <a:cubicBezTo>
                      <a:pt x="4568" y="19771"/>
                      <a:pt x="4382" y="19459"/>
                      <a:pt x="4169" y="19097"/>
                    </a:cubicBezTo>
                    <a:cubicBezTo>
                      <a:pt x="4116" y="19011"/>
                      <a:pt x="4063" y="18921"/>
                      <a:pt x="4010" y="18822"/>
                    </a:cubicBezTo>
                    <a:cubicBezTo>
                      <a:pt x="3771" y="18383"/>
                      <a:pt x="3628" y="17928"/>
                      <a:pt x="3482" y="17446"/>
                    </a:cubicBezTo>
                    <a:cubicBezTo>
                      <a:pt x="3425" y="17270"/>
                      <a:pt x="3372" y="17091"/>
                      <a:pt x="3312" y="16914"/>
                    </a:cubicBezTo>
                    <a:cubicBezTo>
                      <a:pt x="3173" y="16502"/>
                      <a:pt x="2970" y="16117"/>
                      <a:pt x="2771" y="15745"/>
                    </a:cubicBezTo>
                    <a:cubicBezTo>
                      <a:pt x="2601" y="15423"/>
                      <a:pt x="2421" y="15087"/>
                      <a:pt x="2292" y="14742"/>
                    </a:cubicBezTo>
                    <a:cubicBezTo>
                      <a:pt x="2063" y="14134"/>
                      <a:pt x="2107" y="13337"/>
                      <a:pt x="2146" y="12629"/>
                    </a:cubicBezTo>
                    <a:cubicBezTo>
                      <a:pt x="2156" y="12472"/>
                      <a:pt x="2162" y="12320"/>
                      <a:pt x="2170" y="12173"/>
                    </a:cubicBezTo>
                    <a:cubicBezTo>
                      <a:pt x="2199" y="11373"/>
                      <a:pt x="2548" y="10582"/>
                      <a:pt x="3212" y="9828"/>
                    </a:cubicBezTo>
                    <a:cubicBezTo>
                      <a:pt x="3429" y="9582"/>
                      <a:pt x="3757" y="9393"/>
                      <a:pt x="4073" y="9211"/>
                    </a:cubicBezTo>
                    <a:cubicBezTo>
                      <a:pt x="4219" y="9124"/>
                      <a:pt x="4359" y="9044"/>
                      <a:pt x="4488" y="8958"/>
                    </a:cubicBezTo>
                    <a:cubicBezTo>
                      <a:pt x="4731" y="8795"/>
                      <a:pt x="5026" y="8662"/>
                      <a:pt x="5309" y="8529"/>
                    </a:cubicBezTo>
                    <a:cubicBezTo>
                      <a:pt x="5431" y="8476"/>
                      <a:pt x="5551" y="8420"/>
                      <a:pt x="5664" y="8363"/>
                    </a:cubicBezTo>
                    <a:cubicBezTo>
                      <a:pt x="5970" y="8214"/>
                      <a:pt x="6249" y="8094"/>
                      <a:pt x="6495" y="8011"/>
                    </a:cubicBezTo>
                    <a:lnTo>
                      <a:pt x="6495" y="8011"/>
                    </a:lnTo>
                    <a:cubicBezTo>
                      <a:pt x="6481" y="8044"/>
                      <a:pt x="6472" y="8081"/>
                      <a:pt x="6465" y="8117"/>
                    </a:cubicBezTo>
                    <a:cubicBezTo>
                      <a:pt x="6388" y="8449"/>
                      <a:pt x="6408" y="8845"/>
                      <a:pt x="6428" y="9191"/>
                    </a:cubicBezTo>
                    <a:lnTo>
                      <a:pt x="6435" y="9366"/>
                    </a:lnTo>
                    <a:cubicBezTo>
                      <a:pt x="6452" y="9725"/>
                      <a:pt x="6581" y="10008"/>
                      <a:pt x="6811" y="10180"/>
                    </a:cubicBezTo>
                    <a:cubicBezTo>
                      <a:pt x="6976" y="10305"/>
                      <a:pt x="7188" y="10369"/>
                      <a:pt x="7428" y="10369"/>
                    </a:cubicBezTo>
                    <a:cubicBezTo>
                      <a:pt x="7545" y="10369"/>
                      <a:pt x="7669" y="10354"/>
                      <a:pt x="7797" y="10323"/>
                    </a:cubicBezTo>
                    <a:cubicBezTo>
                      <a:pt x="8401" y="10177"/>
                      <a:pt x="8369" y="9769"/>
                      <a:pt x="8332" y="9293"/>
                    </a:cubicBezTo>
                    <a:lnTo>
                      <a:pt x="8326" y="9220"/>
                    </a:lnTo>
                    <a:cubicBezTo>
                      <a:pt x="8286" y="8659"/>
                      <a:pt x="8162" y="7895"/>
                      <a:pt x="7584" y="7719"/>
                    </a:cubicBezTo>
                    <a:cubicBezTo>
                      <a:pt x="7491" y="7691"/>
                      <a:pt x="7386" y="7677"/>
                      <a:pt x="7270" y="7677"/>
                    </a:cubicBezTo>
                    <a:cubicBezTo>
                      <a:pt x="7147" y="7677"/>
                      <a:pt x="7012" y="7693"/>
                      <a:pt x="6863" y="7725"/>
                    </a:cubicBezTo>
                    <a:cubicBezTo>
                      <a:pt x="6980" y="7582"/>
                      <a:pt x="7116" y="7456"/>
                      <a:pt x="7245" y="7337"/>
                    </a:cubicBezTo>
                    <a:cubicBezTo>
                      <a:pt x="7289" y="7297"/>
                      <a:pt x="7329" y="7260"/>
                      <a:pt x="7369" y="7224"/>
                    </a:cubicBezTo>
                    <a:cubicBezTo>
                      <a:pt x="7521" y="7078"/>
                      <a:pt x="7701" y="6958"/>
                      <a:pt x="7877" y="6842"/>
                    </a:cubicBezTo>
                    <a:cubicBezTo>
                      <a:pt x="8063" y="6715"/>
                      <a:pt x="8256" y="6586"/>
                      <a:pt x="8421" y="6423"/>
                    </a:cubicBezTo>
                    <a:cubicBezTo>
                      <a:pt x="8581" y="6267"/>
                      <a:pt x="8720" y="6094"/>
                      <a:pt x="8857" y="5928"/>
                    </a:cubicBezTo>
                    <a:cubicBezTo>
                      <a:pt x="9046" y="5698"/>
                      <a:pt x="9243" y="5459"/>
                      <a:pt x="9485" y="5267"/>
                    </a:cubicBezTo>
                    <a:cubicBezTo>
                      <a:pt x="9936" y="4901"/>
                      <a:pt x="10428" y="4549"/>
                      <a:pt x="10903" y="4203"/>
                    </a:cubicBezTo>
                    <a:lnTo>
                      <a:pt x="11046" y="4101"/>
                    </a:lnTo>
                    <a:cubicBezTo>
                      <a:pt x="11339" y="3892"/>
                      <a:pt x="11651" y="3838"/>
                      <a:pt x="12013" y="3775"/>
                    </a:cubicBezTo>
                    <a:lnTo>
                      <a:pt x="12173" y="3749"/>
                    </a:lnTo>
                    <a:cubicBezTo>
                      <a:pt x="12726" y="3650"/>
                      <a:pt x="13250" y="3610"/>
                      <a:pt x="13780" y="3610"/>
                    </a:cubicBezTo>
                    <a:cubicBezTo>
                      <a:pt x="14282" y="3610"/>
                      <a:pt x="14789" y="3646"/>
                      <a:pt x="15332" y="3699"/>
                    </a:cubicBezTo>
                    <a:cubicBezTo>
                      <a:pt x="15601" y="3725"/>
                      <a:pt x="15876" y="3775"/>
                      <a:pt x="16143" y="3825"/>
                    </a:cubicBezTo>
                    <a:cubicBezTo>
                      <a:pt x="16482" y="3888"/>
                      <a:pt x="16833" y="3955"/>
                      <a:pt x="17182" y="3971"/>
                    </a:cubicBezTo>
                    <a:cubicBezTo>
                      <a:pt x="17319" y="3978"/>
                      <a:pt x="17451" y="3981"/>
                      <a:pt x="17584" y="3988"/>
                    </a:cubicBezTo>
                    <a:cubicBezTo>
                      <a:pt x="18059" y="4008"/>
                      <a:pt x="18504" y="4024"/>
                      <a:pt x="18973" y="4081"/>
                    </a:cubicBezTo>
                    <a:cubicBezTo>
                      <a:pt x="19367" y="4125"/>
                      <a:pt x="19761" y="4147"/>
                      <a:pt x="20150" y="4147"/>
                    </a:cubicBezTo>
                    <a:cubicBezTo>
                      <a:pt x="21476" y="4147"/>
                      <a:pt x="22746" y="3892"/>
                      <a:pt x="23774" y="3406"/>
                    </a:cubicBezTo>
                    <a:cubicBezTo>
                      <a:pt x="23966" y="3739"/>
                      <a:pt x="24225" y="4064"/>
                      <a:pt x="24524" y="4333"/>
                    </a:cubicBezTo>
                    <a:cubicBezTo>
                      <a:pt x="25435" y="5147"/>
                      <a:pt x="26292" y="5599"/>
                      <a:pt x="27143" y="5715"/>
                    </a:cubicBezTo>
                    <a:cubicBezTo>
                      <a:pt x="27328" y="5742"/>
                      <a:pt x="27517" y="5772"/>
                      <a:pt x="27704" y="5805"/>
                    </a:cubicBezTo>
                    <a:cubicBezTo>
                      <a:pt x="28066" y="5868"/>
                      <a:pt x="28441" y="5931"/>
                      <a:pt x="28820" y="5945"/>
                    </a:cubicBezTo>
                    <a:cubicBezTo>
                      <a:pt x="28899" y="5947"/>
                      <a:pt x="28977" y="5949"/>
                      <a:pt x="29053" y="5949"/>
                    </a:cubicBezTo>
                    <a:cubicBezTo>
                      <a:pt x="29615" y="5949"/>
                      <a:pt x="30104" y="5875"/>
                      <a:pt x="30687" y="5758"/>
                    </a:cubicBezTo>
                    <a:cubicBezTo>
                      <a:pt x="31531" y="5589"/>
                      <a:pt x="32514" y="5336"/>
                      <a:pt x="33365" y="4746"/>
                    </a:cubicBezTo>
                    <a:cubicBezTo>
                      <a:pt x="34063" y="4260"/>
                      <a:pt x="34803" y="4137"/>
                      <a:pt x="35700" y="4104"/>
                    </a:cubicBezTo>
                    <a:cubicBezTo>
                      <a:pt x="35736" y="4102"/>
                      <a:pt x="35772" y="4102"/>
                      <a:pt x="35807" y="4102"/>
                    </a:cubicBezTo>
                    <a:cubicBezTo>
                      <a:pt x="36585" y="4102"/>
                      <a:pt x="37246" y="4444"/>
                      <a:pt x="37780" y="5117"/>
                    </a:cubicBezTo>
                    <a:cubicBezTo>
                      <a:pt x="38531" y="6061"/>
                      <a:pt x="39218" y="6994"/>
                      <a:pt x="39371" y="8038"/>
                    </a:cubicBezTo>
                    <a:cubicBezTo>
                      <a:pt x="39431" y="8426"/>
                      <a:pt x="39457" y="8984"/>
                      <a:pt x="39391" y="9353"/>
                    </a:cubicBezTo>
                    <a:cubicBezTo>
                      <a:pt x="39311" y="9801"/>
                      <a:pt x="38953" y="10127"/>
                      <a:pt x="38604" y="10442"/>
                    </a:cubicBezTo>
                    <a:lnTo>
                      <a:pt x="38540" y="10496"/>
                    </a:lnTo>
                    <a:cubicBezTo>
                      <a:pt x="38454" y="10576"/>
                      <a:pt x="38355" y="10655"/>
                      <a:pt x="38252" y="10735"/>
                    </a:cubicBezTo>
                    <a:cubicBezTo>
                      <a:pt x="38089" y="10250"/>
                      <a:pt x="37867" y="9769"/>
                      <a:pt x="37597" y="9419"/>
                    </a:cubicBezTo>
                    <a:cubicBezTo>
                      <a:pt x="37223" y="8936"/>
                      <a:pt x="36689" y="8756"/>
                      <a:pt x="36150" y="8756"/>
                    </a:cubicBezTo>
                    <a:cubicBezTo>
                      <a:pt x="35785" y="8756"/>
                      <a:pt x="35418" y="8838"/>
                      <a:pt x="35096" y="8964"/>
                    </a:cubicBezTo>
                    <a:cubicBezTo>
                      <a:pt x="34733" y="9104"/>
                      <a:pt x="34282" y="9280"/>
                      <a:pt x="34282" y="9844"/>
                    </a:cubicBezTo>
                    <a:cubicBezTo>
                      <a:pt x="34279" y="10407"/>
                      <a:pt x="34471" y="10898"/>
                      <a:pt x="34813" y="11187"/>
                    </a:cubicBezTo>
                    <a:cubicBezTo>
                      <a:pt x="35216" y="11530"/>
                      <a:pt x="35698" y="11677"/>
                      <a:pt x="36200" y="11677"/>
                    </a:cubicBezTo>
                    <a:cubicBezTo>
                      <a:pt x="36861" y="11677"/>
                      <a:pt x="37558" y="11421"/>
                      <a:pt x="38155" y="11020"/>
                    </a:cubicBezTo>
                    <a:cubicBezTo>
                      <a:pt x="38258" y="11373"/>
                      <a:pt x="38321" y="11718"/>
                      <a:pt x="38348" y="12001"/>
                    </a:cubicBezTo>
                    <a:cubicBezTo>
                      <a:pt x="38365" y="12236"/>
                      <a:pt x="38401" y="12423"/>
                      <a:pt x="38474" y="12655"/>
                    </a:cubicBezTo>
                    <a:cubicBezTo>
                      <a:pt x="38607" y="13090"/>
                      <a:pt x="38670" y="13469"/>
                      <a:pt x="38740" y="13908"/>
                    </a:cubicBezTo>
                    <a:lnTo>
                      <a:pt x="38767" y="14070"/>
                    </a:lnTo>
                    <a:cubicBezTo>
                      <a:pt x="38903" y="14892"/>
                      <a:pt x="39126" y="15778"/>
                      <a:pt x="39388" y="16569"/>
                    </a:cubicBezTo>
                    <a:cubicBezTo>
                      <a:pt x="40172" y="18921"/>
                      <a:pt x="41305" y="21011"/>
                      <a:pt x="42666" y="22612"/>
                    </a:cubicBezTo>
                    <a:cubicBezTo>
                      <a:pt x="43069" y="23087"/>
                      <a:pt x="43528" y="23489"/>
                      <a:pt x="43962" y="23851"/>
                    </a:cubicBezTo>
                    <a:cubicBezTo>
                      <a:pt x="44092" y="23961"/>
                      <a:pt x="44225" y="24087"/>
                      <a:pt x="44365" y="24220"/>
                    </a:cubicBezTo>
                    <a:cubicBezTo>
                      <a:pt x="44647" y="24489"/>
                      <a:pt x="44936" y="24765"/>
                      <a:pt x="45235" y="24931"/>
                    </a:cubicBezTo>
                    <a:cubicBezTo>
                      <a:pt x="45399" y="25020"/>
                      <a:pt x="45572" y="25039"/>
                      <a:pt x="45744" y="25039"/>
                    </a:cubicBezTo>
                    <a:cubicBezTo>
                      <a:pt x="45809" y="25039"/>
                      <a:pt x="45875" y="25036"/>
                      <a:pt x="45940" y="25034"/>
                    </a:cubicBezTo>
                    <a:cubicBezTo>
                      <a:pt x="45990" y="25031"/>
                      <a:pt x="46046" y="25025"/>
                      <a:pt x="46099" y="25025"/>
                    </a:cubicBezTo>
                    <a:cubicBezTo>
                      <a:pt x="46116" y="25025"/>
                      <a:pt x="46132" y="25026"/>
                      <a:pt x="46148" y="25027"/>
                    </a:cubicBezTo>
                    <a:lnTo>
                      <a:pt x="46148" y="24851"/>
                    </a:lnTo>
                    <a:cubicBezTo>
                      <a:pt x="46069" y="24854"/>
                      <a:pt x="46002" y="24854"/>
                      <a:pt x="45932" y="24858"/>
                    </a:cubicBezTo>
                    <a:cubicBezTo>
                      <a:pt x="45864" y="24861"/>
                      <a:pt x="45798" y="24864"/>
                      <a:pt x="45735" y="24864"/>
                    </a:cubicBezTo>
                    <a:cubicBezTo>
                      <a:pt x="45584" y="24864"/>
                      <a:pt x="45447" y="24847"/>
                      <a:pt x="45318" y="24774"/>
                    </a:cubicBezTo>
                    <a:cubicBezTo>
                      <a:pt x="45039" y="24622"/>
                      <a:pt x="44759" y="24353"/>
                      <a:pt x="44488" y="24093"/>
                    </a:cubicBezTo>
                    <a:cubicBezTo>
                      <a:pt x="44345" y="23957"/>
                      <a:pt x="44209" y="23828"/>
                      <a:pt x="44075" y="23718"/>
                    </a:cubicBezTo>
                    <a:cubicBezTo>
                      <a:pt x="43647" y="23359"/>
                      <a:pt x="43195" y="22960"/>
                      <a:pt x="42800" y="22499"/>
                    </a:cubicBezTo>
                    <a:cubicBezTo>
                      <a:pt x="41455" y="20915"/>
                      <a:pt x="40331" y="18845"/>
                      <a:pt x="39557" y="16512"/>
                    </a:cubicBezTo>
                    <a:cubicBezTo>
                      <a:pt x="39295" y="15729"/>
                      <a:pt x="39075" y="14852"/>
                      <a:pt x="38943" y="14044"/>
                    </a:cubicBezTo>
                    <a:lnTo>
                      <a:pt x="38913" y="13881"/>
                    </a:lnTo>
                    <a:cubicBezTo>
                      <a:pt x="38839" y="13432"/>
                      <a:pt x="38776" y="13047"/>
                      <a:pt x="38640" y="12606"/>
                    </a:cubicBezTo>
                    <a:cubicBezTo>
                      <a:pt x="38574" y="12383"/>
                      <a:pt x="38540" y="12210"/>
                      <a:pt x="38520" y="11988"/>
                    </a:cubicBezTo>
                    <a:cubicBezTo>
                      <a:pt x="38497" y="11678"/>
                      <a:pt x="38421" y="11300"/>
                      <a:pt x="38308" y="10914"/>
                    </a:cubicBezTo>
                    <a:cubicBezTo>
                      <a:pt x="38431" y="10825"/>
                      <a:pt x="38547" y="10729"/>
                      <a:pt x="38660" y="10626"/>
                    </a:cubicBezTo>
                    <a:lnTo>
                      <a:pt x="38720" y="10572"/>
                    </a:lnTo>
                    <a:cubicBezTo>
                      <a:pt x="39072" y="10253"/>
                      <a:pt x="39474" y="9895"/>
                      <a:pt x="39564" y="9386"/>
                    </a:cubicBezTo>
                    <a:cubicBezTo>
                      <a:pt x="39641" y="8971"/>
                      <a:pt x="39601" y="8386"/>
                      <a:pt x="39547" y="8015"/>
                    </a:cubicBezTo>
                    <a:cubicBezTo>
                      <a:pt x="39385" y="6925"/>
                      <a:pt x="38684" y="5971"/>
                      <a:pt x="37919" y="5008"/>
                    </a:cubicBezTo>
                    <a:cubicBezTo>
                      <a:pt x="37350" y="4289"/>
                      <a:pt x="36637" y="3926"/>
                      <a:pt x="35805" y="3926"/>
                    </a:cubicBezTo>
                    <a:cubicBezTo>
                      <a:pt x="35768" y="3926"/>
                      <a:pt x="35731" y="3927"/>
                      <a:pt x="35694" y="3928"/>
                    </a:cubicBezTo>
                    <a:cubicBezTo>
                      <a:pt x="34889" y="3958"/>
                      <a:pt x="34043" y="4061"/>
                      <a:pt x="33265" y="4599"/>
                    </a:cubicBezTo>
                    <a:cubicBezTo>
                      <a:pt x="32438" y="5174"/>
                      <a:pt x="31481" y="5419"/>
                      <a:pt x="30651" y="5586"/>
                    </a:cubicBezTo>
                    <a:cubicBezTo>
                      <a:pt x="30080" y="5700"/>
                      <a:pt x="29599" y="5773"/>
                      <a:pt x="29053" y="5773"/>
                    </a:cubicBezTo>
                    <a:cubicBezTo>
                      <a:pt x="28979" y="5773"/>
                      <a:pt x="28903" y="5771"/>
                      <a:pt x="28827" y="5769"/>
                    </a:cubicBezTo>
                    <a:cubicBezTo>
                      <a:pt x="28461" y="5755"/>
                      <a:pt x="28089" y="5692"/>
                      <a:pt x="27733" y="5632"/>
                    </a:cubicBezTo>
                    <a:cubicBezTo>
                      <a:pt x="27544" y="5599"/>
                      <a:pt x="27355" y="5566"/>
                      <a:pt x="27166" y="5543"/>
                    </a:cubicBezTo>
                    <a:cubicBezTo>
                      <a:pt x="26352" y="5430"/>
                      <a:pt x="25524" y="4991"/>
                      <a:pt x="24641" y="4200"/>
                    </a:cubicBezTo>
                    <a:cubicBezTo>
                      <a:pt x="24361" y="3948"/>
                      <a:pt x="24113" y="3642"/>
                      <a:pt x="23933" y="3330"/>
                    </a:cubicBezTo>
                    <a:cubicBezTo>
                      <a:pt x="23953" y="3320"/>
                      <a:pt x="23973" y="3310"/>
                      <a:pt x="23993" y="3297"/>
                    </a:cubicBezTo>
                    <a:cubicBezTo>
                      <a:pt x="24996" y="2775"/>
                      <a:pt x="25488" y="1815"/>
                      <a:pt x="25309" y="729"/>
                    </a:cubicBezTo>
                    <a:cubicBezTo>
                      <a:pt x="25239" y="304"/>
                      <a:pt x="25125" y="237"/>
                      <a:pt x="24797" y="144"/>
                    </a:cubicBezTo>
                    <a:cubicBezTo>
                      <a:pt x="24757" y="131"/>
                      <a:pt x="24714" y="117"/>
                      <a:pt x="24667" y="101"/>
                    </a:cubicBezTo>
                    <a:cubicBezTo>
                      <a:pt x="24524" y="56"/>
                      <a:pt x="24357" y="0"/>
                      <a:pt x="24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9" name="Google Shape;99;p3"/>
            <p:cNvSpPr/>
            <p:nvPr/>
          </p:nvSpPr>
          <p:spPr>
            <a:xfrm>
              <a:off x="1099175" y="3940477"/>
              <a:ext cx="409934" cy="317776"/>
            </a:xfrm>
            <a:custGeom>
              <a:avLst/>
              <a:gdLst/>
              <a:ahLst/>
              <a:cxnLst/>
              <a:rect l="l" t="t" r="r" b="b"/>
              <a:pathLst>
                <a:path w="8585" h="6655" extrusionOk="0">
                  <a:moveTo>
                    <a:pt x="10" y="1"/>
                  </a:moveTo>
                  <a:lnTo>
                    <a:pt x="0" y="176"/>
                  </a:lnTo>
                  <a:cubicBezTo>
                    <a:pt x="273" y="190"/>
                    <a:pt x="638" y="452"/>
                    <a:pt x="880" y="625"/>
                  </a:cubicBezTo>
                  <a:cubicBezTo>
                    <a:pt x="920" y="655"/>
                    <a:pt x="957" y="682"/>
                    <a:pt x="990" y="705"/>
                  </a:cubicBezTo>
                  <a:cubicBezTo>
                    <a:pt x="2107" y="1479"/>
                    <a:pt x="3173" y="2339"/>
                    <a:pt x="4203" y="3166"/>
                  </a:cubicBezTo>
                  <a:cubicBezTo>
                    <a:pt x="5250" y="4014"/>
                    <a:pt x="6242" y="4931"/>
                    <a:pt x="7199" y="5821"/>
                  </a:cubicBezTo>
                  <a:cubicBezTo>
                    <a:pt x="7226" y="5844"/>
                    <a:pt x="7273" y="5891"/>
                    <a:pt x="7329" y="5950"/>
                  </a:cubicBezTo>
                  <a:cubicBezTo>
                    <a:pt x="7757" y="6402"/>
                    <a:pt x="8033" y="6654"/>
                    <a:pt x="8206" y="6654"/>
                  </a:cubicBezTo>
                  <a:cubicBezTo>
                    <a:pt x="8220" y="6654"/>
                    <a:pt x="8236" y="6651"/>
                    <a:pt x="8249" y="6648"/>
                  </a:cubicBezTo>
                  <a:lnTo>
                    <a:pt x="8585" y="6552"/>
                  </a:lnTo>
                  <a:lnTo>
                    <a:pt x="8150" y="6459"/>
                  </a:lnTo>
                  <a:lnTo>
                    <a:pt x="8150" y="6462"/>
                  </a:lnTo>
                  <a:cubicBezTo>
                    <a:pt x="8033" y="6402"/>
                    <a:pt x="7801" y="6193"/>
                    <a:pt x="7455" y="5831"/>
                  </a:cubicBezTo>
                  <a:cubicBezTo>
                    <a:pt x="7395" y="5765"/>
                    <a:pt x="7346" y="5714"/>
                    <a:pt x="7319" y="5691"/>
                  </a:cubicBezTo>
                  <a:cubicBezTo>
                    <a:pt x="6359" y="4801"/>
                    <a:pt x="5365" y="3881"/>
                    <a:pt x="4313" y="3031"/>
                  </a:cubicBezTo>
                  <a:cubicBezTo>
                    <a:pt x="3280" y="2200"/>
                    <a:pt x="2213" y="1339"/>
                    <a:pt x="1090" y="559"/>
                  </a:cubicBezTo>
                  <a:cubicBezTo>
                    <a:pt x="1057" y="535"/>
                    <a:pt x="1020" y="512"/>
                    <a:pt x="980" y="482"/>
                  </a:cubicBezTo>
                  <a:cubicBezTo>
                    <a:pt x="725" y="296"/>
                    <a:pt x="333" y="17"/>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3"/>
            <p:cNvSpPr/>
            <p:nvPr/>
          </p:nvSpPr>
          <p:spPr>
            <a:xfrm>
              <a:off x="1210049" y="3901275"/>
              <a:ext cx="314482" cy="240564"/>
            </a:xfrm>
            <a:custGeom>
              <a:avLst/>
              <a:gdLst/>
              <a:ahLst/>
              <a:cxnLst/>
              <a:rect l="l" t="t" r="r" b="b"/>
              <a:pathLst>
                <a:path w="6586" h="5038" extrusionOk="0">
                  <a:moveTo>
                    <a:pt x="97" y="1"/>
                  </a:moveTo>
                  <a:lnTo>
                    <a:pt x="1" y="144"/>
                  </a:lnTo>
                  <a:lnTo>
                    <a:pt x="147" y="240"/>
                  </a:lnTo>
                  <a:lnTo>
                    <a:pt x="170" y="207"/>
                  </a:lnTo>
                  <a:cubicBezTo>
                    <a:pt x="502" y="327"/>
                    <a:pt x="778" y="523"/>
                    <a:pt x="1070" y="728"/>
                  </a:cubicBezTo>
                  <a:lnTo>
                    <a:pt x="1166" y="795"/>
                  </a:lnTo>
                  <a:cubicBezTo>
                    <a:pt x="2100" y="1452"/>
                    <a:pt x="3023" y="2160"/>
                    <a:pt x="3881" y="2831"/>
                  </a:cubicBezTo>
                  <a:cubicBezTo>
                    <a:pt x="4093" y="2994"/>
                    <a:pt x="4319" y="3157"/>
                    <a:pt x="4538" y="3313"/>
                  </a:cubicBezTo>
                  <a:cubicBezTo>
                    <a:pt x="4951" y="3608"/>
                    <a:pt x="5375" y="3915"/>
                    <a:pt x="5734" y="4257"/>
                  </a:cubicBezTo>
                  <a:cubicBezTo>
                    <a:pt x="5858" y="4373"/>
                    <a:pt x="5970" y="4502"/>
                    <a:pt x="6084" y="4629"/>
                  </a:cubicBezTo>
                  <a:cubicBezTo>
                    <a:pt x="6203" y="4769"/>
                    <a:pt x="6329" y="4911"/>
                    <a:pt x="6465" y="5037"/>
                  </a:cubicBezTo>
                  <a:lnTo>
                    <a:pt x="6585" y="4911"/>
                  </a:lnTo>
                  <a:cubicBezTo>
                    <a:pt x="6456" y="4788"/>
                    <a:pt x="6332" y="4649"/>
                    <a:pt x="6217" y="4516"/>
                  </a:cubicBezTo>
                  <a:cubicBezTo>
                    <a:pt x="6100" y="4386"/>
                    <a:pt x="5984" y="4250"/>
                    <a:pt x="5854" y="4127"/>
                  </a:cubicBezTo>
                  <a:cubicBezTo>
                    <a:pt x="5489" y="3781"/>
                    <a:pt x="5057" y="3469"/>
                    <a:pt x="4642" y="3170"/>
                  </a:cubicBezTo>
                  <a:cubicBezTo>
                    <a:pt x="4423" y="3014"/>
                    <a:pt x="4196" y="2851"/>
                    <a:pt x="3991" y="2691"/>
                  </a:cubicBezTo>
                  <a:cubicBezTo>
                    <a:pt x="3130" y="2021"/>
                    <a:pt x="2206" y="1310"/>
                    <a:pt x="1266" y="652"/>
                  </a:cubicBezTo>
                  <a:lnTo>
                    <a:pt x="1170" y="586"/>
                  </a:lnTo>
                  <a:cubicBezTo>
                    <a:pt x="851" y="359"/>
                    <a:pt x="545" y="144"/>
                    <a:pt x="160" y="20"/>
                  </a:cubicBezTo>
                  <a:lnTo>
                    <a:pt x="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1215110" y="3946112"/>
              <a:ext cx="199308" cy="222372"/>
            </a:xfrm>
            <a:custGeom>
              <a:avLst/>
              <a:gdLst/>
              <a:ahLst/>
              <a:cxnLst/>
              <a:rect l="l" t="t" r="r" b="b"/>
              <a:pathLst>
                <a:path w="4174" h="4657" extrusionOk="0">
                  <a:moveTo>
                    <a:pt x="4132" y="0"/>
                  </a:moveTo>
                  <a:cubicBezTo>
                    <a:pt x="3806" y="0"/>
                    <a:pt x="3252" y="934"/>
                    <a:pt x="3227" y="979"/>
                  </a:cubicBezTo>
                  <a:cubicBezTo>
                    <a:pt x="2742" y="1583"/>
                    <a:pt x="2193" y="2215"/>
                    <a:pt x="1502" y="2956"/>
                  </a:cubicBezTo>
                  <a:cubicBezTo>
                    <a:pt x="1290" y="3181"/>
                    <a:pt x="1074" y="3407"/>
                    <a:pt x="858" y="3637"/>
                  </a:cubicBezTo>
                  <a:cubicBezTo>
                    <a:pt x="685" y="3816"/>
                    <a:pt x="516" y="3995"/>
                    <a:pt x="343" y="4175"/>
                  </a:cubicBezTo>
                  <a:cubicBezTo>
                    <a:pt x="317" y="4204"/>
                    <a:pt x="286" y="4235"/>
                    <a:pt x="254" y="4264"/>
                  </a:cubicBezTo>
                  <a:cubicBezTo>
                    <a:pt x="157" y="4357"/>
                    <a:pt x="44" y="4460"/>
                    <a:pt x="1" y="4607"/>
                  </a:cubicBezTo>
                  <a:lnTo>
                    <a:pt x="171" y="4656"/>
                  </a:lnTo>
                  <a:cubicBezTo>
                    <a:pt x="200" y="4557"/>
                    <a:pt x="286" y="4477"/>
                    <a:pt x="376" y="4391"/>
                  </a:cubicBezTo>
                  <a:cubicBezTo>
                    <a:pt x="410" y="4361"/>
                    <a:pt x="442" y="4328"/>
                    <a:pt x="473" y="4298"/>
                  </a:cubicBezTo>
                  <a:cubicBezTo>
                    <a:pt x="642" y="4115"/>
                    <a:pt x="815" y="3936"/>
                    <a:pt x="984" y="3756"/>
                  </a:cubicBezTo>
                  <a:cubicBezTo>
                    <a:pt x="1200" y="3531"/>
                    <a:pt x="1419" y="3301"/>
                    <a:pt x="1632" y="3075"/>
                  </a:cubicBezTo>
                  <a:cubicBezTo>
                    <a:pt x="2313" y="2344"/>
                    <a:pt x="2854" y="1723"/>
                    <a:pt x="3336" y="1125"/>
                  </a:cubicBezTo>
                  <a:lnTo>
                    <a:pt x="3383" y="1065"/>
                  </a:lnTo>
                  <a:lnTo>
                    <a:pt x="3326" y="1022"/>
                  </a:lnTo>
                  <a:lnTo>
                    <a:pt x="3389" y="1048"/>
                  </a:lnTo>
                  <a:cubicBezTo>
                    <a:pt x="3462" y="891"/>
                    <a:pt x="3980" y="174"/>
                    <a:pt x="4121" y="174"/>
                  </a:cubicBezTo>
                  <a:cubicBezTo>
                    <a:pt x="4123" y="174"/>
                    <a:pt x="4125" y="174"/>
                    <a:pt x="4127" y="175"/>
                  </a:cubicBezTo>
                  <a:lnTo>
                    <a:pt x="4173" y="6"/>
                  </a:lnTo>
                  <a:cubicBezTo>
                    <a:pt x="4160" y="2"/>
                    <a:pt x="4146" y="0"/>
                    <a:pt x="4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1310465" y="4018357"/>
              <a:ext cx="171041" cy="206757"/>
            </a:xfrm>
            <a:custGeom>
              <a:avLst/>
              <a:gdLst/>
              <a:ahLst/>
              <a:cxnLst/>
              <a:rect l="l" t="t" r="r" b="b"/>
              <a:pathLst>
                <a:path w="3582" h="4330" extrusionOk="0">
                  <a:moveTo>
                    <a:pt x="3556" y="0"/>
                  </a:moveTo>
                  <a:lnTo>
                    <a:pt x="3379" y="24"/>
                  </a:lnTo>
                  <a:cubicBezTo>
                    <a:pt x="3392" y="130"/>
                    <a:pt x="3257" y="247"/>
                    <a:pt x="3147" y="339"/>
                  </a:cubicBezTo>
                  <a:cubicBezTo>
                    <a:pt x="3113" y="369"/>
                    <a:pt x="3080" y="396"/>
                    <a:pt x="3053" y="423"/>
                  </a:cubicBezTo>
                  <a:cubicBezTo>
                    <a:pt x="2502" y="957"/>
                    <a:pt x="1861" y="1592"/>
                    <a:pt x="1279" y="2269"/>
                  </a:cubicBezTo>
                  <a:cubicBezTo>
                    <a:pt x="881" y="2738"/>
                    <a:pt x="462" y="3240"/>
                    <a:pt x="153" y="3812"/>
                  </a:cubicBezTo>
                  <a:cubicBezTo>
                    <a:pt x="63" y="3974"/>
                    <a:pt x="0" y="4117"/>
                    <a:pt x="34" y="4330"/>
                  </a:cubicBezTo>
                  <a:lnTo>
                    <a:pt x="207" y="4299"/>
                  </a:lnTo>
                  <a:cubicBezTo>
                    <a:pt x="183" y="4154"/>
                    <a:pt x="216" y="4060"/>
                    <a:pt x="306" y="3898"/>
                  </a:cubicBezTo>
                  <a:cubicBezTo>
                    <a:pt x="609" y="3339"/>
                    <a:pt x="1020" y="2844"/>
                    <a:pt x="1412" y="2383"/>
                  </a:cubicBezTo>
                  <a:cubicBezTo>
                    <a:pt x="1990" y="1711"/>
                    <a:pt x="2628" y="1081"/>
                    <a:pt x="3177" y="549"/>
                  </a:cubicBezTo>
                  <a:cubicBezTo>
                    <a:pt x="3200" y="526"/>
                    <a:pt x="3229" y="503"/>
                    <a:pt x="3260" y="472"/>
                  </a:cubicBezTo>
                  <a:cubicBezTo>
                    <a:pt x="3396" y="359"/>
                    <a:pt x="3582" y="204"/>
                    <a:pt x="3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3" name="Google Shape;103;p3"/>
          <p:cNvGrpSpPr/>
          <p:nvPr/>
        </p:nvGrpSpPr>
        <p:grpSpPr>
          <a:xfrm>
            <a:off x="1" y="-14200"/>
            <a:ext cx="12191932" cy="6877957"/>
            <a:chOff x="0" y="-10650"/>
            <a:chExt cx="9143949" cy="5158468"/>
          </a:xfrm>
        </p:grpSpPr>
        <p:grpSp>
          <p:nvGrpSpPr>
            <p:cNvPr id="104" name="Google Shape;104;p3"/>
            <p:cNvGrpSpPr/>
            <p:nvPr/>
          </p:nvGrpSpPr>
          <p:grpSpPr>
            <a:xfrm>
              <a:off x="0" y="-10650"/>
              <a:ext cx="9143949" cy="5158468"/>
              <a:chOff x="267864" y="140547"/>
              <a:chExt cx="8608500" cy="4856400"/>
            </a:xfrm>
          </p:grpSpPr>
          <p:sp>
            <p:nvSpPr>
              <p:cNvPr id="105" name="Google Shape;105;p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7" name="Google Shape;107;p3"/>
            <p:cNvGrpSpPr/>
            <p:nvPr/>
          </p:nvGrpSpPr>
          <p:grpSpPr>
            <a:xfrm rot="10800000">
              <a:off x="0" y="-10650"/>
              <a:ext cx="9143949" cy="5158468"/>
              <a:chOff x="267864" y="140547"/>
              <a:chExt cx="8608500" cy="4856400"/>
            </a:xfrm>
          </p:grpSpPr>
          <p:sp>
            <p:nvSpPr>
              <p:cNvPr id="108" name="Google Shape;108;p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10" name="Google Shape;110;p3"/>
          <p:cNvSpPr txBox="1">
            <a:spLocks noGrp="1"/>
          </p:cNvSpPr>
          <p:nvPr>
            <p:ph type="ctrTitle"/>
          </p:nvPr>
        </p:nvSpPr>
        <p:spPr>
          <a:xfrm flipH="1">
            <a:off x="2452533" y="3446733"/>
            <a:ext cx="7286800" cy="1661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Font typeface="Bahiana"/>
              <a:buNone/>
              <a:defRPr sz="8000">
                <a:latin typeface="Bahiana"/>
                <a:ea typeface="Bahiana"/>
                <a:cs typeface="Bahiana"/>
                <a:sym typeface="Bahiana"/>
              </a:defRPr>
            </a:lvl2pPr>
            <a:lvl3pPr lvl="2" algn="ctr" rtl="0">
              <a:spcBef>
                <a:spcPts val="0"/>
              </a:spcBef>
              <a:spcAft>
                <a:spcPts val="0"/>
              </a:spcAft>
              <a:buSzPts val="6000"/>
              <a:buFont typeface="Bahiana"/>
              <a:buNone/>
              <a:defRPr sz="8000">
                <a:latin typeface="Bahiana"/>
                <a:ea typeface="Bahiana"/>
                <a:cs typeface="Bahiana"/>
                <a:sym typeface="Bahiana"/>
              </a:defRPr>
            </a:lvl3pPr>
            <a:lvl4pPr lvl="3" algn="ctr" rtl="0">
              <a:spcBef>
                <a:spcPts val="0"/>
              </a:spcBef>
              <a:spcAft>
                <a:spcPts val="0"/>
              </a:spcAft>
              <a:buSzPts val="6000"/>
              <a:buFont typeface="Bahiana"/>
              <a:buNone/>
              <a:defRPr sz="8000">
                <a:latin typeface="Bahiana"/>
                <a:ea typeface="Bahiana"/>
                <a:cs typeface="Bahiana"/>
                <a:sym typeface="Bahiana"/>
              </a:defRPr>
            </a:lvl4pPr>
            <a:lvl5pPr lvl="4" algn="ctr" rtl="0">
              <a:spcBef>
                <a:spcPts val="0"/>
              </a:spcBef>
              <a:spcAft>
                <a:spcPts val="0"/>
              </a:spcAft>
              <a:buSzPts val="6000"/>
              <a:buFont typeface="Bahiana"/>
              <a:buNone/>
              <a:defRPr sz="8000">
                <a:latin typeface="Bahiana"/>
                <a:ea typeface="Bahiana"/>
                <a:cs typeface="Bahiana"/>
                <a:sym typeface="Bahiana"/>
              </a:defRPr>
            </a:lvl5pPr>
            <a:lvl6pPr lvl="5" algn="ctr" rtl="0">
              <a:spcBef>
                <a:spcPts val="0"/>
              </a:spcBef>
              <a:spcAft>
                <a:spcPts val="0"/>
              </a:spcAft>
              <a:buSzPts val="6000"/>
              <a:buFont typeface="Bahiana"/>
              <a:buNone/>
              <a:defRPr sz="8000">
                <a:latin typeface="Bahiana"/>
                <a:ea typeface="Bahiana"/>
                <a:cs typeface="Bahiana"/>
                <a:sym typeface="Bahiana"/>
              </a:defRPr>
            </a:lvl6pPr>
            <a:lvl7pPr lvl="6" algn="ctr" rtl="0">
              <a:spcBef>
                <a:spcPts val="0"/>
              </a:spcBef>
              <a:spcAft>
                <a:spcPts val="0"/>
              </a:spcAft>
              <a:buSzPts val="6000"/>
              <a:buFont typeface="Bahiana"/>
              <a:buNone/>
              <a:defRPr sz="8000">
                <a:latin typeface="Bahiana"/>
                <a:ea typeface="Bahiana"/>
                <a:cs typeface="Bahiana"/>
                <a:sym typeface="Bahiana"/>
              </a:defRPr>
            </a:lvl7pPr>
            <a:lvl8pPr lvl="7" algn="ctr" rtl="0">
              <a:spcBef>
                <a:spcPts val="0"/>
              </a:spcBef>
              <a:spcAft>
                <a:spcPts val="0"/>
              </a:spcAft>
              <a:buSzPts val="6000"/>
              <a:buFont typeface="Bahiana"/>
              <a:buNone/>
              <a:defRPr sz="8000">
                <a:latin typeface="Bahiana"/>
                <a:ea typeface="Bahiana"/>
                <a:cs typeface="Bahiana"/>
                <a:sym typeface="Bahiana"/>
              </a:defRPr>
            </a:lvl8pPr>
            <a:lvl9pPr lvl="8" algn="ctr" rtl="0">
              <a:spcBef>
                <a:spcPts val="0"/>
              </a:spcBef>
              <a:spcAft>
                <a:spcPts val="0"/>
              </a:spcAft>
              <a:buSzPts val="6000"/>
              <a:buFont typeface="Bahiana"/>
              <a:buNone/>
              <a:defRPr sz="8000">
                <a:latin typeface="Bahiana"/>
                <a:ea typeface="Bahiana"/>
                <a:cs typeface="Bahiana"/>
                <a:sym typeface="Bahiana"/>
              </a:defRPr>
            </a:lvl9pPr>
          </a:lstStyle>
          <a:p>
            <a:endParaRPr/>
          </a:p>
        </p:txBody>
      </p:sp>
      <p:sp>
        <p:nvSpPr>
          <p:cNvPr id="111" name="Google Shape;111;p3"/>
          <p:cNvSpPr txBox="1">
            <a:spLocks noGrp="1"/>
          </p:cNvSpPr>
          <p:nvPr>
            <p:ph type="subTitle" idx="1"/>
          </p:nvPr>
        </p:nvSpPr>
        <p:spPr>
          <a:xfrm flipH="1">
            <a:off x="2788167" y="5149655"/>
            <a:ext cx="6615600" cy="5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latin typeface="Didact Gothic"/>
                <a:ea typeface="Didact Gothic"/>
                <a:cs typeface="Didact Gothic"/>
                <a:sym typeface="Didact Gothic"/>
              </a:defRPr>
            </a:lvl1pPr>
            <a:lvl2pPr lvl="1" algn="ctr" rtl="0">
              <a:lnSpc>
                <a:spcPct val="100000"/>
              </a:lnSpc>
              <a:spcBef>
                <a:spcPts val="2133"/>
              </a:spcBef>
              <a:spcAft>
                <a:spcPts val="0"/>
              </a:spcAft>
              <a:buNone/>
              <a:defRPr sz="2133"/>
            </a:lvl2pPr>
            <a:lvl3pPr lvl="2" algn="ctr" rtl="0">
              <a:lnSpc>
                <a:spcPct val="100000"/>
              </a:lnSpc>
              <a:spcBef>
                <a:spcPts val="2133"/>
              </a:spcBef>
              <a:spcAft>
                <a:spcPts val="0"/>
              </a:spcAft>
              <a:buNone/>
              <a:defRPr sz="2133"/>
            </a:lvl3pPr>
            <a:lvl4pPr lvl="3" algn="ctr" rtl="0">
              <a:lnSpc>
                <a:spcPct val="100000"/>
              </a:lnSpc>
              <a:spcBef>
                <a:spcPts val="2133"/>
              </a:spcBef>
              <a:spcAft>
                <a:spcPts val="0"/>
              </a:spcAft>
              <a:buNone/>
              <a:defRPr sz="2133"/>
            </a:lvl4pPr>
            <a:lvl5pPr lvl="4" algn="ctr" rtl="0">
              <a:lnSpc>
                <a:spcPct val="100000"/>
              </a:lnSpc>
              <a:spcBef>
                <a:spcPts val="2133"/>
              </a:spcBef>
              <a:spcAft>
                <a:spcPts val="0"/>
              </a:spcAft>
              <a:buNone/>
              <a:defRPr sz="2133"/>
            </a:lvl5pPr>
            <a:lvl6pPr lvl="5" algn="ctr" rtl="0">
              <a:lnSpc>
                <a:spcPct val="100000"/>
              </a:lnSpc>
              <a:spcBef>
                <a:spcPts val="2133"/>
              </a:spcBef>
              <a:spcAft>
                <a:spcPts val="0"/>
              </a:spcAft>
              <a:buNone/>
              <a:defRPr sz="2133"/>
            </a:lvl6pPr>
            <a:lvl7pPr lvl="6" algn="ctr" rtl="0">
              <a:lnSpc>
                <a:spcPct val="100000"/>
              </a:lnSpc>
              <a:spcBef>
                <a:spcPts val="2133"/>
              </a:spcBef>
              <a:spcAft>
                <a:spcPts val="0"/>
              </a:spcAft>
              <a:buNone/>
              <a:defRPr sz="2133"/>
            </a:lvl7pPr>
            <a:lvl8pPr lvl="7" algn="ctr" rtl="0">
              <a:lnSpc>
                <a:spcPct val="100000"/>
              </a:lnSpc>
              <a:spcBef>
                <a:spcPts val="2133"/>
              </a:spcBef>
              <a:spcAft>
                <a:spcPts val="0"/>
              </a:spcAft>
              <a:buNone/>
              <a:defRPr sz="2133"/>
            </a:lvl8pPr>
            <a:lvl9pPr lvl="8" algn="ctr" rtl="0">
              <a:lnSpc>
                <a:spcPct val="100000"/>
              </a:lnSpc>
              <a:spcBef>
                <a:spcPts val="2133"/>
              </a:spcBef>
              <a:spcAft>
                <a:spcPts val="2133"/>
              </a:spcAft>
              <a:buNone/>
              <a:defRPr sz="2133"/>
            </a:lvl9pPr>
          </a:lstStyle>
          <a:p>
            <a:endParaRPr/>
          </a:p>
        </p:txBody>
      </p:sp>
      <p:sp>
        <p:nvSpPr>
          <p:cNvPr id="112" name="Google Shape;112;p3"/>
          <p:cNvSpPr txBox="1">
            <a:spLocks noGrp="1"/>
          </p:cNvSpPr>
          <p:nvPr>
            <p:ph type="title" idx="2" hasCustomPrompt="1"/>
          </p:nvPr>
        </p:nvSpPr>
        <p:spPr>
          <a:xfrm flipH="1">
            <a:off x="4748367" y="2133477"/>
            <a:ext cx="2695200" cy="1386800"/>
          </a:xfrm>
          <a:prstGeom prst="rect">
            <a:avLst/>
          </a:prstGeom>
          <a:noFill/>
        </p:spPr>
        <p:txBody>
          <a:bodyPr spcFirstLastPara="1" wrap="square" lIns="91425" tIns="91425" rIns="91425" bIns="91425" anchor="b" anchorCtr="0">
            <a:noAutofit/>
          </a:bodyPr>
          <a:lstStyle>
            <a:lvl1pPr marR="36575" lvl="0" algn="ctr" rtl="0">
              <a:spcBef>
                <a:spcPts val="0"/>
              </a:spcBef>
              <a:spcAft>
                <a:spcPts val="0"/>
              </a:spcAft>
              <a:buClr>
                <a:schemeClr val="lt1"/>
              </a:buClr>
              <a:buSzPts val="3600"/>
              <a:buNone/>
              <a:defRPr sz="5333">
                <a:solidFill>
                  <a:schemeClr val="lt1"/>
                </a:solidFill>
              </a:defRPr>
            </a:lvl1pPr>
            <a:lvl2pPr lvl="1" algn="ct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0836016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1"/>
        </a:solidFill>
        <a:effectLst/>
      </p:bgPr>
    </p:bg>
    <p:spTree>
      <p:nvGrpSpPr>
        <p:cNvPr id="1" name="Shape 113"/>
        <p:cNvGrpSpPr/>
        <p:nvPr/>
      </p:nvGrpSpPr>
      <p:grpSpPr>
        <a:xfrm>
          <a:off x="0" y="0"/>
          <a:ext cx="0" cy="0"/>
          <a:chOff x="0" y="0"/>
          <a:chExt cx="0" cy="0"/>
        </a:xfrm>
      </p:grpSpPr>
      <p:grpSp>
        <p:nvGrpSpPr>
          <p:cNvPr id="114" name="Google Shape;114;p4"/>
          <p:cNvGrpSpPr/>
          <p:nvPr/>
        </p:nvGrpSpPr>
        <p:grpSpPr>
          <a:xfrm>
            <a:off x="1" y="-14200"/>
            <a:ext cx="12191932" cy="6877957"/>
            <a:chOff x="0" y="-10650"/>
            <a:chExt cx="9143949" cy="5158468"/>
          </a:xfrm>
        </p:grpSpPr>
        <p:grpSp>
          <p:nvGrpSpPr>
            <p:cNvPr id="115" name="Google Shape;115;p4"/>
            <p:cNvGrpSpPr/>
            <p:nvPr/>
          </p:nvGrpSpPr>
          <p:grpSpPr>
            <a:xfrm>
              <a:off x="0" y="-10650"/>
              <a:ext cx="9143949" cy="5158468"/>
              <a:chOff x="267864" y="140547"/>
              <a:chExt cx="8608500" cy="4856400"/>
            </a:xfrm>
          </p:grpSpPr>
          <p:sp>
            <p:nvSpPr>
              <p:cNvPr id="116" name="Google Shape;116;p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 name="Google Shape;118;p4"/>
            <p:cNvGrpSpPr/>
            <p:nvPr/>
          </p:nvGrpSpPr>
          <p:grpSpPr>
            <a:xfrm rot="10800000">
              <a:off x="0" y="-10650"/>
              <a:ext cx="9143949" cy="5158468"/>
              <a:chOff x="267864" y="140547"/>
              <a:chExt cx="8608500" cy="4856400"/>
            </a:xfrm>
          </p:grpSpPr>
          <p:sp>
            <p:nvSpPr>
              <p:cNvPr id="119" name="Google Shape;119;p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21" name="Google Shape;121;p4"/>
          <p:cNvSpPr txBox="1">
            <a:spLocks noGrp="1"/>
          </p:cNvSpPr>
          <p:nvPr>
            <p:ph type="title"/>
          </p:nvPr>
        </p:nvSpPr>
        <p:spPr>
          <a:xfrm>
            <a:off x="6216600" y="1041937"/>
            <a:ext cx="5024800" cy="168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800"/>
            </a:lvl1pPr>
            <a:lvl2pPr lvl="1" algn="r" rtl="0">
              <a:spcBef>
                <a:spcPts val="0"/>
              </a:spcBef>
              <a:spcAft>
                <a:spcPts val="0"/>
              </a:spcAft>
              <a:buNone/>
              <a:defRPr sz="4800">
                <a:latin typeface="Roboto Slab Regular"/>
                <a:ea typeface="Roboto Slab Regular"/>
                <a:cs typeface="Roboto Slab Regular"/>
                <a:sym typeface="Roboto Slab Regular"/>
              </a:defRPr>
            </a:lvl2pPr>
            <a:lvl3pPr lvl="2" algn="r" rtl="0">
              <a:spcBef>
                <a:spcPts val="0"/>
              </a:spcBef>
              <a:spcAft>
                <a:spcPts val="0"/>
              </a:spcAft>
              <a:buNone/>
              <a:defRPr sz="4800">
                <a:latin typeface="Roboto Slab Regular"/>
                <a:ea typeface="Roboto Slab Regular"/>
                <a:cs typeface="Roboto Slab Regular"/>
                <a:sym typeface="Roboto Slab Regular"/>
              </a:defRPr>
            </a:lvl3pPr>
            <a:lvl4pPr lvl="3" algn="r" rtl="0">
              <a:spcBef>
                <a:spcPts val="0"/>
              </a:spcBef>
              <a:spcAft>
                <a:spcPts val="0"/>
              </a:spcAft>
              <a:buNone/>
              <a:defRPr sz="4800">
                <a:latin typeface="Roboto Slab Regular"/>
                <a:ea typeface="Roboto Slab Regular"/>
                <a:cs typeface="Roboto Slab Regular"/>
                <a:sym typeface="Roboto Slab Regular"/>
              </a:defRPr>
            </a:lvl4pPr>
            <a:lvl5pPr lvl="4" algn="r" rtl="0">
              <a:spcBef>
                <a:spcPts val="0"/>
              </a:spcBef>
              <a:spcAft>
                <a:spcPts val="0"/>
              </a:spcAft>
              <a:buNone/>
              <a:defRPr sz="4800">
                <a:latin typeface="Roboto Slab Regular"/>
                <a:ea typeface="Roboto Slab Regular"/>
                <a:cs typeface="Roboto Slab Regular"/>
                <a:sym typeface="Roboto Slab Regular"/>
              </a:defRPr>
            </a:lvl5pPr>
            <a:lvl6pPr lvl="5" algn="r" rtl="0">
              <a:spcBef>
                <a:spcPts val="0"/>
              </a:spcBef>
              <a:spcAft>
                <a:spcPts val="0"/>
              </a:spcAft>
              <a:buNone/>
              <a:defRPr sz="4800">
                <a:latin typeface="Roboto Slab Regular"/>
                <a:ea typeface="Roboto Slab Regular"/>
                <a:cs typeface="Roboto Slab Regular"/>
                <a:sym typeface="Roboto Slab Regular"/>
              </a:defRPr>
            </a:lvl6pPr>
            <a:lvl7pPr lvl="6" algn="r" rtl="0">
              <a:spcBef>
                <a:spcPts val="0"/>
              </a:spcBef>
              <a:spcAft>
                <a:spcPts val="0"/>
              </a:spcAft>
              <a:buNone/>
              <a:defRPr sz="4800">
                <a:latin typeface="Roboto Slab Regular"/>
                <a:ea typeface="Roboto Slab Regular"/>
                <a:cs typeface="Roboto Slab Regular"/>
                <a:sym typeface="Roboto Slab Regular"/>
              </a:defRPr>
            </a:lvl7pPr>
            <a:lvl8pPr lvl="7" algn="r" rtl="0">
              <a:spcBef>
                <a:spcPts val="0"/>
              </a:spcBef>
              <a:spcAft>
                <a:spcPts val="0"/>
              </a:spcAft>
              <a:buNone/>
              <a:defRPr sz="4800">
                <a:latin typeface="Roboto Slab Regular"/>
                <a:ea typeface="Roboto Slab Regular"/>
                <a:cs typeface="Roboto Slab Regular"/>
                <a:sym typeface="Roboto Slab Regular"/>
              </a:defRPr>
            </a:lvl8pPr>
            <a:lvl9pPr lvl="8" algn="r" rtl="0">
              <a:spcBef>
                <a:spcPts val="0"/>
              </a:spcBef>
              <a:spcAft>
                <a:spcPts val="0"/>
              </a:spcAft>
              <a:buNone/>
              <a:defRPr sz="4800">
                <a:latin typeface="Roboto Slab Regular"/>
                <a:ea typeface="Roboto Slab Regular"/>
                <a:cs typeface="Roboto Slab Regular"/>
                <a:sym typeface="Roboto Slab Regular"/>
              </a:defRPr>
            </a:lvl9pPr>
          </a:lstStyle>
          <a:p>
            <a:endParaRPr/>
          </a:p>
        </p:txBody>
      </p:sp>
      <p:sp>
        <p:nvSpPr>
          <p:cNvPr id="122" name="Google Shape;122;p4"/>
          <p:cNvSpPr txBox="1">
            <a:spLocks noGrp="1"/>
          </p:cNvSpPr>
          <p:nvPr>
            <p:ph type="subTitle" idx="1"/>
          </p:nvPr>
        </p:nvSpPr>
        <p:spPr>
          <a:xfrm flipH="1">
            <a:off x="961800" y="3267967"/>
            <a:ext cx="8057200" cy="251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867"/>
            </a:lvl1pPr>
            <a:lvl2pPr lvl="1" rtl="0">
              <a:lnSpc>
                <a:spcPct val="100000"/>
              </a:lnSpc>
              <a:spcBef>
                <a:spcPts val="0"/>
              </a:spcBef>
              <a:spcAft>
                <a:spcPts val="0"/>
              </a:spcAft>
              <a:buNone/>
              <a:defRPr sz="1867"/>
            </a:lvl2pPr>
            <a:lvl3pPr lvl="2" rtl="0">
              <a:lnSpc>
                <a:spcPct val="100000"/>
              </a:lnSpc>
              <a:spcBef>
                <a:spcPts val="0"/>
              </a:spcBef>
              <a:spcAft>
                <a:spcPts val="0"/>
              </a:spcAft>
              <a:buNone/>
              <a:defRPr sz="1867"/>
            </a:lvl3pPr>
            <a:lvl4pPr lvl="3" rtl="0">
              <a:lnSpc>
                <a:spcPct val="100000"/>
              </a:lnSpc>
              <a:spcBef>
                <a:spcPts val="0"/>
              </a:spcBef>
              <a:spcAft>
                <a:spcPts val="0"/>
              </a:spcAft>
              <a:buNone/>
              <a:defRPr sz="1867"/>
            </a:lvl4pPr>
            <a:lvl5pPr lvl="4" rtl="0">
              <a:lnSpc>
                <a:spcPct val="100000"/>
              </a:lnSpc>
              <a:spcBef>
                <a:spcPts val="0"/>
              </a:spcBef>
              <a:spcAft>
                <a:spcPts val="0"/>
              </a:spcAft>
              <a:buNone/>
              <a:defRPr sz="1867"/>
            </a:lvl5pPr>
            <a:lvl6pPr lvl="5" rtl="0">
              <a:lnSpc>
                <a:spcPct val="100000"/>
              </a:lnSpc>
              <a:spcBef>
                <a:spcPts val="0"/>
              </a:spcBef>
              <a:spcAft>
                <a:spcPts val="0"/>
              </a:spcAft>
              <a:buNone/>
              <a:defRPr sz="1867"/>
            </a:lvl6pPr>
            <a:lvl7pPr lvl="6" rtl="0">
              <a:lnSpc>
                <a:spcPct val="100000"/>
              </a:lnSpc>
              <a:spcBef>
                <a:spcPts val="0"/>
              </a:spcBef>
              <a:spcAft>
                <a:spcPts val="0"/>
              </a:spcAft>
              <a:buNone/>
              <a:defRPr sz="1867"/>
            </a:lvl7pPr>
            <a:lvl8pPr lvl="7" rtl="0">
              <a:lnSpc>
                <a:spcPct val="100000"/>
              </a:lnSpc>
              <a:spcBef>
                <a:spcPts val="0"/>
              </a:spcBef>
              <a:spcAft>
                <a:spcPts val="0"/>
              </a:spcAft>
              <a:buNone/>
              <a:defRPr sz="1867"/>
            </a:lvl8pPr>
            <a:lvl9pPr lvl="8" rtl="0">
              <a:lnSpc>
                <a:spcPct val="100000"/>
              </a:lnSpc>
              <a:spcBef>
                <a:spcPts val="0"/>
              </a:spcBef>
              <a:spcAft>
                <a:spcPts val="0"/>
              </a:spcAft>
              <a:buNone/>
              <a:defRPr sz="1867"/>
            </a:lvl9pPr>
          </a:lstStyle>
          <a:p>
            <a:endParaRPr/>
          </a:p>
        </p:txBody>
      </p:sp>
      <p:sp>
        <p:nvSpPr>
          <p:cNvPr id="123" name="Google Shape;123;p4"/>
          <p:cNvSpPr/>
          <p:nvPr/>
        </p:nvSpPr>
        <p:spPr>
          <a:xfrm rot="10800000">
            <a:off x="2225630" y="961316"/>
            <a:ext cx="2022591" cy="1848432"/>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4"/>
          <p:cNvSpPr/>
          <p:nvPr/>
        </p:nvSpPr>
        <p:spPr>
          <a:xfrm rot="10800000">
            <a:off x="3920389" y="2221950"/>
            <a:ext cx="72929" cy="47063"/>
          </a:xfrm>
          <a:custGeom>
            <a:avLst/>
            <a:gdLst/>
            <a:ahLst/>
            <a:cxnLst/>
            <a:rect l="l" t="t" r="r" b="b"/>
            <a:pathLst>
              <a:path w="609" h="393" extrusionOk="0">
                <a:moveTo>
                  <a:pt x="293" y="1"/>
                </a:moveTo>
                <a:cubicBezTo>
                  <a:pt x="177" y="1"/>
                  <a:pt x="24" y="90"/>
                  <a:pt x="14" y="213"/>
                </a:cubicBezTo>
                <a:cubicBezTo>
                  <a:pt x="1" y="349"/>
                  <a:pt x="147" y="392"/>
                  <a:pt x="250" y="392"/>
                </a:cubicBezTo>
                <a:lnTo>
                  <a:pt x="316" y="392"/>
                </a:lnTo>
                <a:cubicBezTo>
                  <a:pt x="433" y="392"/>
                  <a:pt x="586" y="303"/>
                  <a:pt x="595" y="180"/>
                </a:cubicBezTo>
                <a:cubicBezTo>
                  <a:pt x="609" y="44"/>
                  <a:pt x="463" y="1"/>
                  <a:pt x="35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4"/>
          <p:cNvSpPr/>
          <p:nvPr/>
        </p:nvSpPr>
        <p:spPr>
          <a:xfrm rot="10800000">
            <a:off x="4026971" y="2071176"/>
            <a:ext cx="106700" cy="29939"/>
          </a:xfrm>
          <a:custGeom>
            <a:avLst/>
            <a:gdLst/>
            <a:ahLst/>
            <a:cxnLst/>
            <a:rect l="l" t="t" r="r" b="b"/>
            <a:pathLst>
              <a:path w="891" h="250" extrusionOk="0">
                <a:moveTo>
                  <a:pt x="548" y="1"/>
                </a:moveTo>
                <a:cubicBezTo>
                  <a:pt x="382" y="1"/>
                  <a:pt x="0" y="249"/>
                  <a:pt x="343" y="249"/>
                </a:cubicBezTo>
                <a:cubicBezTo>
                  <a:pt x="508" y="249"/>
                  <a:pt x="890" y="1"/>
                  <a:pt x="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4"/>
          <p:cNvSpPr/>
          <p:nvPr/>
        </p:nvSpPr>
        <p:spPr>
          <a:xfrm rot="10800000">
            <a:off x="3900868" y="2028545"/>
            <a:ext cx="79995" cy="35567"/>
          </a:xfrm>
          <a:custGeom>
            <a:avLst/>
            <a:gdLst/>
            <a:ahLst/>
            <a:cxnLst/>
            <a:rect l="l" t="t" r="r" b="b"/>
            <a:pathLst>
              <a:path w="668" h="297" extrusionOk="0">
                <a:moveTo>
                  <a:pt x="399" y="0"/>
                </a:moveTo>
                <a:cubicBezTo>
                  <a:pt x="286" y="0"/>
                  <a:pt x="129" y="37"/>
                  <a:pt x="63" y="140"/>
                </a:cubicBezTo>
                <a:cubicBezTo>
                  <a:pt x="0" y="243"/>
                  <a:pt x="116" y="296"/>
                  <a:pt x="203" y="296"/>
                </a:cubicBezTo>
                <a:lnTo>
                  <a:pt x="269" y="296"/>
                </a:lnTo>
                <a:cubicBezTo>
                  <a:pt x="382" y="296"/>
                  <a:pt x="538" y="259"/>
                  <a:pt x="605" y="157"/>
                </a:cubicBezTo>
                <a:cubicBezTo>
                  <a:pt x="668" y="57"/>
                  <a:pt x="551" y="0"/>
                  <a:pt x="4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4"/>
          <p:cNvSpPr/>
          <p:nvPr/>
        </p:nvSpPr>
        <p:spPr>
          <a:xfrm rot="10800000">
            <a:off x="3741714" y="2110577"/>
            <a:ext cx="87660" cy="47063"/>
          </a:xfrm>
          <a:custGeom>
            <a:avLst/>
            <a:gdLst/>
            <a:ahLst/>
            <a:cxnLst/>
            <a:rect l="l" t="t" r="r" b="b"/>
            <a:pathLst>
              <a:path w="732" h="393" extrusionOk="0">
                <a:moveTo>
                  <a:pt x="386" y="1"/>
                </a:moveTo>
                <a:cubicBezTo>
                  <a:pt x="91" y="1"/>
                  <a:pt x="1" y="393"/>
                  <a:pt x="346" y="393"/>
                </a:cubicBezTo>
                <a:cubicBezTo>
                  <a:pt x="645" y="393"/>
                  <a:pt x="732" y="1"/>
                  <a:pt x="3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4"/>
          <p:cNvSpPr/>
          <p:nvPr/>
        </p:nvSpPr>
        <p:spPr>
          <a:xfrm rot="10800000">
            <a:off x="3785065" y="2256200"/>
            <a:ext cx="72571" cy="26345"/>
          </a:xfrm>
          <a:custGeom>
            <a:avLst/>
            <a:gdLst/>
            <a:ahLst/>
            <a:cxnLst/>
            <a:rect l="l" t="t" r="r" b="b"/>
            <a:pathLst>
              <a:path w="606" h="220" extrusionOk="0">
                <a:moveTo>
                  <a:pt x="433" y="1"/>
                </a:moveTo>
                <a:cubicBezTo>
                  <a:pt x="310" y="1"/>
                  <a:pt x="177" y="27"/>
                  <a:pt x="74" y="97"/>
                </a:cubicBezTo>
                <a:cubicBezTo>
                  <a:pt x="1" y="150"/>
                  <a:pt x="1" y="220"/>
                  <a:pt x="107" y="220"/>
                </a:cubicBezTo>
                <a:lnTo>
                  <a:pt x="174" y="220"/>
                </a:lnTo>
                <a:cubicBezTo>
                  <a:pt x="296" y="220"/>
                  <a:pt x="429" y="194"/>
                  <a:pt x="532" y="124"/>
                </a:cubicBezTo>
                <a:cubicBezTo>
                  <a:pt x="606" y="70"/>
                  <a:pt x="606" y="1"/>
                  <a:pt x="49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4"/>
          <p:cNvSpPr/>
          <p:nvPr/>
        </p:nvSpPr>
        <p:spPr>
          <a:xfrm rot="10800000">
            <a:off x="2291240" y="1603292"/>
            <a:ext cx="104305" cy="41435"/>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4"/>
          <p:cNvSpPr/>
          <p:nvPr/>
        </p:nvSpPr>
        <p:spPr>
          <a:xfrm rot="10800000">
            <a:off x="2521170" y="1712270"/>
            <a:ext cx="106221" cy="30417"/>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4"/>
          <p:cNvSpPr/>
          <p:nvPr/>
        </p:nvSpPr>
        <p:spPr>
          <a:xfrm rot="10800000">
            <a:off x="2419376" y="1967109"/>
            <a:ext cx="90653" cy="42992"/>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4"/>
          <p:cNvSpPr/>
          <p:nvPr/>
        </p:nvSpPr>
        <p:spPr>
          <a:xfrm rot="10800000">
            <a:off x="2246930" y="1800172"/>
            <a:ext cx="73049" cy="4586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4"/>
          <p:cNvSpPr/>
          <p:nvPr/>
        </p:nvSpPr>
        <p:spPr>
          <a:xfrm rot="10800000">
            <a:off x="2513146" y="1433360"/>
            <a:ext cx="106341" cy="30417"/>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4"/>
          <p:cNvSpPr/>
          <p:nvPr/>
        </p:nvSpPr>
        <p:spPr>
          <a:xfrm rot="10800000">
            <a:off x="2688587" y="1838373"/>
            <a:ext cx="105981" cy="33172"/>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4"/>
          <p:cNvSpPr/>
          <p:nvPr/>
        </p:nvSpPr>
        <p:spPr>
          <a:xfrm rot="10800000">
            <a:off x="2569669" y="1964115"/>
            <a:ext cx="105144" cy="36764"/>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4"/>
          <p:cNvSpPr/>
          <p:nvPr/>
        </p:nvSpPr>
        <p:spPr>
          <a:xfrm rot="10800000">
            <a:off x="2761038" y="1504614"/>
            <a:ext cx="80833" cy="31495"/>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4"/>
          <p:cNvSpPr/>
          <p:nvPr/>
        </p:nvSpPr>
        <p:spPr>
          <a:xfrm rot="10800000">
            <a:off x="2721639" y="1704725"/>
            <a:ext cx="88019" cy="4550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4"/>
          <p:cNvSpPr/>
          <p:nvPr/>
        </p:nvSpPr>
        <p:spPr>
          <a:xfrm rot="652318">
            <a:off x="8821351" y="4685349"/>
            <a:ext cx="1744151" cy="1792132"/>
          </a:xfrm>
          <a:custGeom>
            <a:avLst/>
            <a:gdLst/>
            <a:ahLst/>
            <a:cxnLst/>
            <a:rect l="l" t="t" r="r" b="b"/>
            <a:pathLst>
              <a:path w="32788" h="33690" extrusionOk="0">
                <a:moveTo>
                  <a:pt x="11724" y="0"/>
                </a:moveTo>
                <a:cubicBezTo>
                  <a:pt x="10869" y="0"/>
                  <a:pt x="10018" y="148"/>
                  <a:pt x="9236" y="517"/>
                </a:cubicBezTo>
                <a:cubicBezTo>
                  <a:pt x="8685" y="776"/>
                  <a:pt x="8392" y="1041"/>
                  <a:pt x="8316" y="1676"/>
                </a:cubicBezTo>
                <a:cubicBezTo>
                  <a:pt x="8180" y="2815"/>
                  <a:pt x="8366" y="3959"/>
                  <a:pt x="8571" y="5081"/>
                </a:cubicBezTo>
                <a:cubicBezTo>
                  <a:pt x="8874" y="6722"/>
                  <a:pt x="9748" y="8197"/>
                  <a:pt x="10063" y="9819"/>
                </a:cubicBezTo>
                <a:cubicBezTo>
                  <a:pt x="10246" y="10746"/>
                  <a:pt x="10359" y="11693"/>
                  <a:pt x="10522" y="12626"/>
                </a:cubicBezTo>
                <a:cubicBezTo>
                  <a:pt x="10748" y="13932"/>
                  <a:pt x="10871" y="15234"/>
                  <a:pt x="10545" y="16529"/>
                </a:cubicBezTo>
                <a:cubicBezTo>
                  <a:pt x="10226" y="17792"/>
                  <a:pt x="9712" y="18991"/>
                  <a:pt x="8851" y="19988"/>
                </a:cubicBezTo>
                <a:cubicBezTo>
                  <a:pt x="8312" y="20609"/>
                  <a:pt x="7615" y="21028"/>
                  <a:pt x="6987" y="21549"/>
                </a:cubicBezTo>
                <a:cubicBezTo>
                  <a:pt x="6369" y="22061"/>
                  <a:pt x="5751" y="22536"/>
                  <a:pt x="5100" y="23004"/>
                </a:cubicBezTo>
                <a:cubicBezTo>
                  <a:pt x="4243" y="23622"/>
                  <a:pt x="3396" y="24297"/>
                  <a:pt x="2691" y="25091"/>
                </a:cubicBezTo>
                <a:cubicBezTo>
                  <a:pt x="2137" y="25712"/>
                  <a:pt x="1731" y="26427"/>
                  <a:pt x="1270" y="27118"/>
                </a:cubicBezTo>
                <a:cubicBezTo>
                  <a:pt x="884" y="27699"/>
                  <a:pt x="449" y="28290"/>
                  <a:pt x="233" y="28968"/>
                </a:cubicBezTo>
                <a:cubicBezTo>
                  <a:pt x="0" y="29702"/>
                  <a:pt x="137" y="30383"/>
                  <a:pt x="273" y="31117"/>
                </a:cubicBezTo>
                <a:cubicBezTo>
                  <a:pt x="366" y="31606"/>
                  <a:pt x="389" y="31911"/>
                  <a:pt x="645" y="32290"/>
                </a:cubicBezTo>
                <a:cubicBezTo>
                  <a:pt x="828" y="32954"/>
                  <a:pt x="1443" y="33320"/>
                  <a:pt x="1691" y="33483"/>
                </a:cubicBezTo>
                <a:cubicBezTo>
                  <a:pt x="1934" y="33639"/>
                  <a:pt x="2145" y="33689"/>
                  <a:pt x="2360" y="33689"/>
                </a:cubicBezTo>
                <a:cubicBezTo>
                  <a:pt x="2589" y="33689"/>
                  <a:pt x="2824" y="33632"/>
                  <a:pt x="3110" y="33586"/>
                </a:cubicBezTo>
                <a:cubicBezTo>
                  <a:pt x="3652" y="33496"/>
                  <a:pt x="4286" y="33516"/>
                  <a:pt x="4704" y="33118"/>
                </a:cubicBezTo>
                <a:cubicBezTo>
                  <a:pt x="5306" y="32543"/>
                  <a:pt x="5920" y="31832"/>
                  <a:pt x="6429" y="31171"/>
                </a:cubicBezTo>
                <a:cubicBezTo>
                  <a:pt x="6841" y="30626"/>
                  <a:pt x="7156" y="29998"/>
                  <a:pt x="7702" y="29566"/>
                </a:cubicBezTo>
                <a:cubicBezTo>
                  <a:pt x="8021" y="29310"/>
                  <a:pt x="8392" y="29121"/>
                  <a:pt x="8738" y="28901"/>
                </a:cubicBezTo>
                <a:cubicBezTo>
                  <a:pt x="9814" y="28224"/>
                  <a:pt x="10798" y="27696"/>
                  <a:pt x="12050" y="27367"/>
                </a:cubicBezTo>
                <a:cubicBezTo>
                  <a:pt x="13186" y="27068"/>
                  <a:pt x="14372" y="26951"/>
                  <a:pt x="15528" y="26755"/>
                </a:cubicBezTo>
                <a:cubicBezTo>
                  <a:pt x="16773" y="26546"/>
                  <a:pt x="18079" y="26380"/>
                  <a:pt x="19356" y="26380"/>
                </a:cubicBezTo>
                <a:cubicBezTo>
                  <a:pt x="19561" y="26380"/>
                  <a:pt x="19766" y="26384"/>
                  <a:pt x="19970" y="26393"/>
                </a:cubicBezTo>
                <a:cubicBezTo>
                  <a:pt x="21000" y="26442"/>
                  <a:pt x="22014" y="26522"/>
                  <a:pt x="23039" y="26522"/>
                </a:cubicBezTo>
                <a:cubicBezTo>
                  <a:pt x="23406" y="26522"/>
                  <a:pt x="23775" y="26512"/>
                  <a:pt x="24146" y="26486"/>
                </a:cubicBezTo>
                <a:cubicBezTo>
                  <a:pt x="25508" y="26393"/>
                  <a:pt x="26880" y="26068"/>
                  <a:pt x="28226" y="25845"/>
                </a:cubicBezTo>
                <a:cubicBezTo>
                  <a:pt x="29740" y="25596"/>
                  <a:pt x="32698" y="25726"/>
                  <a:pt x="32764" y="23579"/>
                </a:cubicBezTo>
                <a:cubicBezTo>
                  <a:pt x="32787" y="22862"/>
                  <a:pt x="32538" y="22091"/>
                  <a:pt x="32425" y="21387"/>
                </a:cubicBezTo>
                <a:cubicBezTo>
                  <a:pt x="32376" y="21065"/>
                  <a:pt x="32339" y="20729"/>
                  <a:pt x="32272" y="20410"/>
                </a:cubicBezTo>
                <a:cubicBezTo>
                  <a:pt x="32037" y="19271"/>
                  <a:pt x="31724" y="18168"/>
                  <a:pt x="31531" y="17012"/>
                </a:cubicBezTo>
                <a:cubicBezTo>
                  <a:pt x="31186" y="14935"/>
                  <a:pt x="30741" y="12832"/>
                  <a:pt x="30701" y="10729"/>
                </a:cubicBezTo>
                <a:cubicBezTo>
                  <a:pt x="30681" y="9809"/>
                  <a:pt x="30704" y="8939"/>
                  <a:pt x="30555" y="8035"/>
                </a:cubicBezTo>
                <a:cubicBezTo>
                  <a:pt x="30372" y="6926"/>
                  <a:pt x="30073" y="5852"/>
                  <a:pt x="29847" y="4753"/>
                </a:cubicBezTo>
                <a:cubicBezTo>
                  <a:pt x="29674" y="3905"/>
                  <a:pt x="29199" y="2740"/>
                  <a:pt x="28558" y="2131"/>
                </a:cubicBezTo>
                <a:cubicBezTo>
                  <a:pt x="28079" y="1674"/>
                  <a:pt x="27559" y="1534"/>
                  <a:pt x="27012" y="1534"/>
                </a:cubicBezTo>
                <a:cubicBezTo>
                  <a:pt x="26423" y="1534"/>
                  <a:pt x="25804" y="1697"/>
                  <a:pt x="25173" y="1803"/>
                </a:cubicBezTo>
                <a:cubicBezTo>
                  <a:pt x="24171" y="1968"/>
                  <a:pt x="22984" y="2340"/>
                  <a:pt x="21924" y="2340"/>
                </a:cubicBezTo>
                <a:cubicBezTo>
                  <a:pt x="21705" y="2340"/>
                  <a:pt x="21491" y="2325"/>
                  <a:pt x="21286" y="2287"/>
                </a:cubicBezTo>
                <a:cubicBezTo>
                  <a:pt x="19858" y="2032"/>
                  <a:pt x="18383" y="1739"/>
                  <a:pt x="17003" y="1291"/>
                </a:cubicBezTo>
                <a:cubicBezTo>
                  <a:pt x="15804" y="902"/>
                  <a:pt x="14642" y="411"/>
                  <a:pt x="13402" y="171"/>
                </a:cubicBezTo>
                <a:cubicBezTo>
                  <a:pt x="12853" y="64"/>
                  <a:pt x="12288" y="0"/>
                  <a:pt x="11724"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4"/>
          <p:cNvSpPr/>
          <p:nvPr/>
        </p:nvSpPr>
        <p:spPr>
          <a:xfrm rot="652318">
            <a:off x="8784111" y="4383129"/>
            <a:ext cx="2189976" cy="2261204"/>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4"/>
          <p:cNvSpPr/>
          <p:nvPr/>
        </p:nvSpPr>
        <p:spPr>
          <a:xfrm rot="-10446172" flipH="1">
            <a:off x="10085531" y="3952523"/>
            <a:ext cx="1746236" cy="2652293"/>
          </a:xfrm>
          <a:custGeom>
            <a:avLst/>
            <a:gdLst/>
            <a:ahLst/>
            <a:cxnLst/>
            <a:rect l="l" t="t" r="r" b="b"/>
            <a:pathLst>
              <a:path w="40714" h="61839" extrusionOk="0">
                <a:moveTo>
                  <a:pt x="33585" y="61136"/>
                </a:moveTo>
                <a:cubicBezTo>
                  <a:pt x="33560" y="61136"/>
                  <a:pt x="33655" y="61207"/>
                  <a:pt x="33962" y="61409"/>
                </a:cubicBezTo>
                <a:cubicBezTo>
                  <a:pt x="33881" y="61348"/>
                  <a:pt x="33805" y="61276"/>
                  <a:pt x="33734" y="61198"/>
                </a:cubicBezTo>
                <a:lnTo>
                  <a:pt x="33734" y="61198"/>
                </a:lnTo>
                <a:cubicBezTo>
                  <a:pt x="33655" y="61160"/>
                  <a:pt x="33600" y="61136"/>
                  <a:pt x="33585" y="61136"/>
                </a:cubicBezTo>
                <a:close/>
                <a:moveTo>
                  <a:pt x="13592" y="0"/>
                </a:moveTo>
                <a:cubicBezTo>
                  <a:pt x="13427" y="0"/>
                  <a:pt x="13263" y="5"/>
                  <a:pt x="13099" y="14"/>
                </a:cubicBezTo>
                <a:cubicBezTo>
                  <a:pt x="11801" y="91"/>
                  <a:pt x="10521" y="356"/>
                  <a:pt x="9229" y="450"/>
                </a:cubicBezTo>
                <a:cubicBezTo>
                  <a:pt x="8621" y="493"/>
                  <a:pt x="8624" y="456"/>
                  <a:pt x="8295" y="1094"/>
                </a:cubicBezTo>
                <a:cubicBezTo>
                  <a:pt x="7684" y="2280"/>
                  <a:pt x="7351" y="3555"/>
                  <a:pt x="6890" y="4798"/>
                </a:cubicBezTo>
                <a:cubicBezTo>
                  <a:pt x="6368" y="6200"/>
                  <a:pt x="5940" y="7635"/>
                  <a:pt x="5415" y="9031"/>
                </a:cubicBezTo>
                <a:cubicBezTo>
                  <a:pt x="4887" y="10423"/>
                  <a:pt x="4309" y="11775"/>
                  <a:pt x="3900" y="13210"/>
                </a:cubicBezTo>
                <a:cubicBezTo>
                  <a:pt x="2764" y="17194"/>
                  <a:pt x="2193" y="21346"/>
                  <a:pt x="943" y="25293"/>
                </a:cubicBezTo>
                <a:cubicBezTo>
                  <a:pt x="790" y="25771"/>
                  <a:pt x="644" y="26313"/>
                  <a:pt x="462" y="26785"/>
                </a:cubicBezTo>
                <a:cubicBezTo>
                  <a:pt x="455" y="26805"/>
                  <a:pt x="103" y="27372"/>
                  <a:pt x="73" y="27512"/>
                </a:cubicBezTo>
                <a:cubicBezTo>
                  <a:pt x="0" y="27867"/>
                  <a:pt x="50" y="27967"/>
                  <a:pt x="226" y="28266"/>
                </a:cubicBezTo>
                <a:cubicBezTo>
                  <a:pt x="830" y="29289"/>
                  <a:pt x="1724" y="30259"/>
                  <a:pt x="2618" y="31136"/>
                </a:cubicBezTo>
                <a:cubicBezTo>
                  <a:pt x="3472" y="31970"/>
                  <a:pt x="4146" y="32901"/>
                  <a:pt x="4873" y="33841"/>
                </a:cubicBezTo>
                <a:cubicBezTo>
                  <a:pt x="5661" y="34858"/>
                  <a:pt x="6647" y="35735"/>
                  <a:pt x="7521" y="36678"/>
                </a:cubicBezTo>
                <a:cubicBezTo>
                  <a:pt x="8129" y="37339"/>
                  <a:pt x="8644" y="38087"/>
                  <a:pt x="9352" y="38651"/>
                </a:cubicBezTo>
                <a:cubicBezTo>
                  <a:pt x="9907" y="39096"/>
                  <a:pt x="10498" y="39512"/>
                  <a:pt x="11059" y="39947"/>
                </a:cubicBezTo>
                <a:cubicBezTo>
                  <a:pt x="12322" y="40934"/>
                  <a:pt x="13491" y="42030"/>
                  <a:pt x="14757" y="43013"/>
                </a:cubicBezTo>
                <a:cubicBezTo>
                  <a:pt x="16116" y="44070"/>
                  <a:pt x="17408" y="45272"/>
                  <a:pt x="18837" y="46239"/>
                </a:cubicBezTo>
                <a:cubicBezTo>
                  <a:pt x="20116" y="47100"/>
                  <a:pt x="21305" y="47990"/>
                  <a:pt x="22428" y="49053"/>
                </a:cubicBezTo>
                <a:cubicBezTo>
                  <a:pt x="25242" y="51718"/>
                  <a:pt x="27770" y="54638"/>
                  <a:pt x="30431" y="57451"/>
                </a:cubicBezTo>
                <a:cubicBezTo>
                  <a:pt x="31364" y="58435"/>
                  <a:pt x="32195" y="59521"/>
                  <a:pt x="33142" y="60488"/>
                </a:cubicBezTo>
                <a:cubicBezTo>
                  <a:pt x="33349" y="60698"/>
                  <a:pt x="33527" y="60973"/>
                  <a:pt x="33734" y="61198"/>
                </a:cubicBezTo>
                <a:lnTo>
                  <a:pt x="33734" y="61198"/>
                </a:lnTo>
                <a:cubicBezTo>
                  <a:pt x="33853" y="61255"/>
                  <a:pt x="34024" y="61342"/>
                  <a:pt x="34181" y="61418"/>
                </a:cubicBezTo>
                <a:cubicBezTo>
                  <a:pt x="34323" y="61487"/>
                  <a:pt x="34848" y="61839"/>
                  <a:pt x="35110" y="61839"/>
                </a:cubicBezTo>
                <a:cubicBezTo>
                  <a:pt x="35151" y="61839"/>
                  <a:pt x="35186" y="61830"/>
                  <a:pt x="35212" y="61810"/>
                </a:cubicBezTo>
                <a:cubicBezTo>
                  <a:pt x="35501" y="61591"/>
                  <a:pt x="35169" y="60142"/>
                  <a:pt x="35242" y="59794"/>
                </a:cubicBezTo>
                <a:cubicBezTo>
                  <a:pt x="35325" y="59408"/>
                  <a:pt x="35444" y="59043"/>
                  <a:pt x="35517" y="58627"/>
                </a:cubicBezTo>
                <a:cubicBezTo>
                  <a:pt x="35587" y="58252"/>
                  <a:pt x="35613" y="57744"/>
                  <a:pt x="35723" y="57379"/>
                </a:cubicBezTo>
                <a:cubicBezTo>
                  <a:pt x="35786" y="57156"/>
                  <a:pt x="35979" y="56940"/>
                  <a:pt x="36055" y="56721"/>
                </a:cubicBezTo>
                <a:cubicBezTo>
                  <a:pt x="36474" y="55528"/>
                  <a:pt x="36561" y="54176"/>
                  <a:pt x="36541" y="52930"/>
                </a:cubicBezTo>
                <a:cubicBezTo>
                  <a:pt x="36504" y="50708"/>
                  <a:pt x="36677" y="48425"/>
                  <a:pt x="36789" y="46206"/>
                </a:cubicBezTo>
                <a:cubicBezTo>
                  <a:pt x="36956" y="43030"/>
                  <a:pt x="37577" y="39867"/>
                  <a:pt x="37780" y="36684"/>
                </a:cubicBezTo>
                <a:cubicBezTo>
                  <a:pt x="37946" y="34037"/>
                  <a:pt x="38218" y="31399"/>
                  <a:pt x="38407" y="28751"/>
                </a:cubicBezTo>
                <a:cubicBezTo>
                  <a:pt x="38856" y="22512"/>
                  <a:pt x="39882" y="16326"/>
                  <a:pt x="40245" y="10074"/>
                </a:cubicBezTo>
                <a:cubicBezTo>
                  <a:pt x="40374" y="7888"/>
                  <a:pt x="40594" y="5728"/>
                  <a:pt x="40620" y="3532"/>
                </a:cubicBezTo>
                <a:cubicBezTo>
                  <a:pt x="40627" y="3233"/>
                  <a:pt x="40713" y="2828"/>
                  <a:pt x="40440" y="2615"/>
                </a:cubicBezTo>
                <a:cubicBezTo>
                  <a:pt x="40395" y="2579"/>
                  <a:pt x="40281" y="2568"/>
                  <a:pt x="40159" y="2568"/>
                </a:cubicBezTo>
                <a:cubicBezTo>
                  <a:pt x="39966" y="2568"/>
                  <a:pt x="39752" y="2595"/>
                  <a:pt x="39750" y="2595"/>
                </a:cubicBezTo>
                <a:cubicBezTo>
                  <a:pt x="39742" y="2595"/>
                  <a:pt x="39734" y="2595"/>
                  <a:pt x="39726" y="2595"/>
                </a:cubicBezTo>
                <a:cubicBezTo>
                  <a:pt x="39006" y="2595"/>
                  <a:pt x="38267" y="2455"/>
                  <a:pt x="37564" y="2373"/>
                </a:cubicBezTo>
                <a:cubicBezTo>
                  <a:pt x="35431" y="2127"/>
                  <a:pt x="33284" y="2028"/>
                  <a:pt x="31142" y="1885"/>
                </a:cubicBezTo>
                <a:cubicBezTo>
                  <a:pt x="29052" y="1749"/>
                  <a:pt x="26986" y="1427"/>
                  <a:pt x="24900" y="1290"/>
                </a:cubicBezTo>
                <a:cubicBezTo>
                  <a:pt x="22544" y="1140"/>
                  <a:pt x="20288" y="911"/>
                  <a:pt x="17953" y="569"/>
                </a:cubicBezTo>
                <a:cubicBezTo>
                  <a:pt x="16519" y="357"/>
                  <a:pt x="15051" y="0"/>
                  <a:pt x="13592"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4"/>
          <p:cNvSpPr/>
          <p:nvPr/>
        </p:nvSpPr>
        <p:spPr>
          <a:xfrm rot="-10446172" flipH="1">
            <a:off x="10169787" y="5756876"/>
            <a:ext cx="1079807" cy="632160"/>
          </a:xfrm>
          <a:custGeom>
            <a:avLst/>
            <a:gdLst/>
            <a:ahLst/>
            <a:cxnLst/>
            <a:rect l="l" t="t" r="r" b="b"/>
            <a:pathLst>
              <a:path w="25176" h="14739" extrusionOk="0">
                <a:moveTo>
                  <a:pt x="24507" y="3847"/>
                </a:moveTo>
                <a:cubicBezTo>
                  <a:pt x="24628" y="4003"/>
                  <a:pt x="24734" y="4160"/>
                  <a:pt x="24910" y="4267"/>
                </a:cubicBezTo>
                <a:cubicBezTo>
                  <a:pt x="24989" y="4164"/>
                  <a:pt x="25042" y="4106"/>
                  <a:pt x="25080" y="4076"/>
                </a:cubicBezTo>
                <a:lnTo>
                  <a:pt x="25080" y="4076"/>
                </a:lnTo>
                <a:cubicBezTo>
                  <a:pt x="25112" y="4087"/>
                  <a:pt x="25144" y="4097"/>
                  <a:pt x="25176" y="4107"/>
                </a:cubicBezTo>
                <a:cubicBezTo>
                  <a:pt x="25167" y="4079"/>
                  <a:pt x="25158" y="4050"/>
                  <a:pt x="25133" y="4050"/>
                </a:cubicBezTo>
                <a:cubicBezTo>
                  <a:pt x="25120" y="4050"/>
                  <a:pt x="25103" y="4058"/>
                  <a:pt x="25080" y="4076"/>
                </a:cubicBezTo>
                <a:lnTo>
                  <a:pt x="25080" y="4076"/>
                </a:lnTo>
                <a:cubicBezTo>
                  <a:pt x="24887" y="4011"/>
                  <a:pt x="24698" y="3927"/>
                  <a:pt x="24507" y="3847"/>
                </a:cubicBezTo>
                <a:close/>
                <a:moveTo>
                  <a:pt x="16943" y="0"/>
                </a:moveTo>
                <a:cubicBezTo>
                  <a:pt x="15602" y="0"/>
                  <a:pt x="14232" y="296"/>
                  <a:pt x="12974" y="649"/>
                </a:cubicBezTo>
                <a:cubicBezTo>
                  <a:pt x="12423" y="806"/>
                  <a:pt x="11801" y="895"/>
                  <a:pt x="11276" y="1137"/>
                </a:cubicBezTo>
                <a:cubicBezTo>
                  <a:pt x="10582" y="1460"/>
                  <a:pt x="9884" y="2054"/>
                  <a:pt x="9260" y="2500"/>
                </a:cubicBezTo>
                <a:cubicBezTo>
                  <a:pt x="8260" y="3210"/>
                  <a:pt x="7147" y="4091"/>
                  <a:pt x="6346" y="5031"/>
                </a:cubicBezTo>
                <a:cubicBezTo>
                  <a:pt x="5287" y="6280"/>
                  <a:pt x="4286" y="7609"/>
                  <a:pt x="3257" y="8885"/>
                </a:cubicBezTo>
                <a:cubicBezTo>
                  <a:pt x="2432" y="9905"/>
                  <a:pt x="1742" y="10978"/>
                  <a:pt x="1193" y="12171"/>
                </a:cubicBezTo>
                <a:cubicBezTo>
                  <a:pt x="925" y="12752"/>
                  <a:pt x="665" y="13347"/>
                  <a:pt x="433" y="13941"/>
                </a:cubicBezTo>
                <a:cubicBezTo>
                  <a:pt x="344" y="14177"/>
                  <a:pt x="281" y="14445"/>
                  <a:pt x="113" y="14635"/>
                </a:cubicBezTo>
                <a:lnTo>
                  <a:pt x="113" y="14635"/>
                </a:lnTo>
                <a:cubicBezTo>
                  <a:pt x="364" y="14393"/>
                  <a:pt x="563" y="14119"/>
                  <a:pt x="778" y="13835"/>
                </a:cubicBezTo>
                <a:cubicBezTo>
                  <a:pt x="1778" y="12496"/>
                  <a:pt x="2978" y="11327"/>
                  <a:pt x="4166" y="10157"/>
                </a:cubicBezTo>
                <a:cubicBezTo>
                  <a:pt x="5230" y="9107"/>
                  <a:pt x="6153" y="7828"/>
                  <a:pt x="7286" y="6865"/>
                </a:cubicBezTo>
                <a:cubicBezTo>
                  <a:pt x="8446" y="5878"/>
                  <a:pt x="9861" y="5224"/>
                  <a:pt x="11263" y="4659"/>
                </a:cubicBezTo>
                <a:cubicBezTo>
                  <a:pt x="13735" y="3662"/>
                  <a:pt x="16415" y="2826"/>
                  <a:pt x="19101" y="2826"/>
                </a:cubicBezTo>
                <a:cubicBezTo>
                  <a:pt x="19871" y="2826"/>
                  <a:pt x="20640" y="2895"/>
                  <a:pt x="21405" y="3048"/>
                </a:cubicBezTo>
                <a:cubicBezTo>
                  <a:pt x="22243" y="3217"/>
                  <a:pt x="23083" y="3434"/>
                  <a:pt x="23907" y="3636"/>
                </a:cubicBezTo>
                <a:cubicBezTo>
                  <a:pt x="24113" y="3687"/>
                  <a:pt x="24311" y="3765"/>
                  <a:pt x="24507" y="3847"/>
                </a:cubicBezTo>
                <a:lnTo>
                  <a:pt x="24507" y="3847"/>
                </a:lnTo>
                <a:cubicBezTo>
                  <a:pt x="24489" y="3824"/>
                  <a:pt x="24471" y="3802"/>
                  <a:pt x="24452" y="3779"/>
                </a:cubicBezTo>
                <a:cubicBezTo>
                  <a:pt x="24104" y="3354"/>
                  <a:pt x="23645" y="3024"/>
                  <a:pt x="23242" y="2652"/>
                </a:cubicBezTo>
                <a:cubicBezTo>
                  <a:pt x="22519" y="1974"/>
                  <a:pt x="21764" y="1297"/>
                  <a:pt x="20878" y="835"/>
                </a:cubicBezTo>
                <a:cubicBezTo>
                  <a:pt x="20057" y="407"/>
                  <a:pt x="19110" y="244"/>
                  <a:pt x="18207" y="98"/>
                </a:cubicBezTo>
                <a:cubicBezTo>
                  <a:pt x="17791" y="30"/>
                  <a:pt x="17368" y="0"/>
                  <a:pt x="16943" y="0"/>
                </a:cubicBezTo>
                <a:close/>
                <a:moveTo>
                  <a:pt x="113" y="14635"/>
                </a:moveTo>
                <a:cubicBezTo>
                  <a:pt x="77" y="14670"/>
                  <a:pt x="39" y="14705"/>
                  <a:pt x="0" y="14739"/>
                </a:cubicBezTo>
                <a:cubicBezTo>
                  <a:pt x="43" y="14708"/>
                  <a:pt x="80" y="14673"/>
                  <a:pt x="113" y="14635"/>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4"/>
          <p:cNvSpPr/>
          <p:nvPr/>
        </p:nvSpPr>
        <p:spPr>
          <a:xfrm rot="-10446172" flipH="1">
            <a:off x="10327243" y="5427889"/>
            <a:ext cx="1014141" cy="721244"/>
          </a:xfrm>
          <a:custGeom>
            <a:avLst/>
            <a:gdLst/>
            <a:ahLst/>
            <a:cxnLst/>
            <a:rect l="l" t="t" r="r" b="b"/>
            <a:pathLst>
              <a:path w="23645" h="16816" extrusionOk="0">
                <a:moveTo>
                  <a:pt x="22952" y="2938"/>
                </a:moveTo>
                <a:cubicBezTo>
                  <a:pt x="23089" y="3076"/>
                  <a:pt x="23212" y="3217"/>
                  <a:pt x="23398" y="3301"/>
                </a:cubicBezTo>
                <a:cubicBezTo>
                  <a:pt x="23463" y="3190"/>
                  <a:pt x="23509" y="3126"/>
                  <a:pt x="23543" y="3092"/>
                </a:cubicBezTo>
                <a:lnTo>
                  <a:pt x="23543" y="3092"/>
                </a:lnTo>
                <a:cubicBezTo>
                  <a:pt x="23577" y="3099"/>
                  <a:pt x="23610" y="3105"/>
                  <a:pt x="23644" y="3111"/>
                </a:cubicBezTo>
                <a:cubicBezTo>
                  <a:pt x="23632" y="3085"/>
                  <a:pt x="23620" y="3059"/>
                  <a:pt x="23597" y="3059"/>
                </a:cubicBezTo>
                <a:cubicBezTo>
                  <a:pt x="23583" y="3059"/>
                  <a:pt x="23566" y="3068"/>
                  <a:pt x="23543" y="3092"/>
                </a:cubicBezTo>
                <a:lnTo>
                  <a:pt x="23543" y="3092"/>
                </a:lnTo>
                <a:cubicBezTo>
                  <a:pt x="23345" y="3052"/>
                  <a:pt x="23150" y="2994"/>
                  <a:pt x="22952" y="2938"/>
                </a:cubicBezTo>
                <a:close/>
                <a:moveTo>
                  <a:pt x="15981" y="0"/>
                </a:moveTo>
                <a:cubicBezTo>
                  <a:pt x="14312" y="0"/>
                  <a:pt x="12617" y="571"/>
                  <a:pt x="11106" y="1208"/>
                </a:cubicBezTo>
                <a:cubicBezTo>
                  <a:pt x="10578" y="1430"/>
                  <a:pt x="9973" y="1599"/>
                  <a:pt x="9481" y="1905"/>
                </a:cubicBezTo>
                <a:cubicBezTo>
                  <a:pt x="8831" y="2313"/>
                  <a:pt x="8216" y="2991"/>
                  <a:pt x="7651" y="3509"/>
                </a:cubicBezTo>
                <a:cubicBezTo>
                  <a:pt x="6747" y="4340"/>
                  <a:pt x="5754" y="5354"/>
                  <a:pt x="5079" y="6387"/>
                </a:cubicBezTo>
                <a:cubicBezTo>
                  <a:pt x="4182" y="7762"/>
                  <a:pt x="3359" y="9204"/>
                  <a:pt x="2495" y="10599"/>
                </a:cubicBezTo>
                <a:cubicBezTo>
                  <a:pt x="1804" y="11712"/>
                  <a:pt x="1252" y="12861"/>
                  <a:pt x="858" y="14114"/>
                </a:cubicBezTo>
                <a:cubicBezTo>
                  <a:pt x="668" y="14725"/>
                  <a:pt x="485" y="15347"/>
                  <a:pt x="329" y="15968"/>
                </a:cubicBezTo>
                <a:cubicBezTo>
                  <a:pt x="268" y="16212"/>
                  <a:pt x="239" y="16487"/>
                  <a:pt x="98" y="16699"/>
                </a:cubicBezTo>
                <a:lnTo>
                  <a:pt x="98" y="16699"/>
                </a:lnTo>
                <a:cubicBezTo>
                  <a:pt x="316" y="16425"/>
                  <a:pt x="480" y="16130"/>
                  <a:pt x="654" y="15819"/>
                </a:cubicBezTo>
                <a:cubicBezTo>
                  <a:pt x="1482" y="14367"/>
                  <a:pt x="2525" y="13054"/>
                  <a:pt x="3558" y="11745"/>
                </a:cubicBezTo>
                <a:cubicBezTo>
                  <a:pt x="4481" y="10569"/>
                  <a:pt x="5236" y="9184"/>
                  <a:pt x="6240" y="8091"/>
                </a:cubicBezTo>
                <a:cubicBezTo>
                  <a:pt x="7269" y="6965"/>
                  <a:pt x="8588" y="6137"/>
                  <a:pt x="9910" y="5400"/>
                </a:cubicBezTo>
                <a:cubicBezTo>
                  <a:pt x="12676" y="3856"/>
                  <a:pt x="15763" y="2505"/>
                  <a:pt x="18976" y="2505"/>
                </a:cubicBezTo>
                <a:cubicBezTo>
                  <a:pt x="19240" y="2505"/>
                  <a:pt x="19505" y="2514"/>
                  <a:pt x="19770" y="2533"/>
                </a:cubicBezTo>
                <a:cubicBezTo>
                  <a:pt x="20624" y="2592"/>
                  <a:pt x="21481" y="2706"/>
                  <a:pt x="22326" y="2802"/>
                </a:cubicBezTo>
                <a:cubicBezTo>
                  <a:pt x="22538" y="2827"/>
                  <a:pt x="22746" y="2881"/>
                  <a:pt x="22952" y="2938"/>
                </a:cubicBezTo>
                <a:lnTo>
                  <a:pt x="22952" y="2938"/>
                </a:lnTo>
                <a:cubicBezTo>
                  <a:pt x="22931" y="2917"/>
                  <a:pt x="22909" y="2896"/>
                  <a:pt x="22887" y="2875"/>
                </a:cubicBezTo>
                <a:cubicBezTo>
                  <a:pt x="22485" y="2496"/>
                  <a:pt x="21990" y="2231"/>
                  <a:pt x="21544" y="1908"/>
                </a:cubicBezTo>
                <a:cubicBezTo>
                  <a:pt x="20737" y="1330"/>
                  <a:pt x="19907" y="749"/>
                  <a:pt x="18966" y="403"/>
                </a:cubicBezTo>
                <a:cubicBezTo>
                  <a:pt x="18100" y="81"/>
                  <a:pt x="17143" y="38"/>
                  <a:pt x="16226" y="4"/>
                </a:cubicBezTo>
                <a:cubicBezTo>
                  <a:pt x="16145" y="2"/>
                  <a:pt x="16063" y="0"/>
                  <a:pt x="15981" y="0"/>
                </a:cubicBezTo>
                <a:close/>
                <a:moveTo>
                  <a:pt x="98" y="16699"/>
                </a:moveTo>
                <a:lnTo>
                  <a:pt x="98" y="16699"/>
                </a:lnTo>
                <a:cubicBezTo>
                  <a:pt x="66" y="16738"/>
                  <a:pt x="34" y="16777"/>
                  <a:pt x="0" y="16815"/>
                </a:cubicBezTo>
                <a:cubicBezTo>
                  <a:pt x="38" y="16779"/>
                  <a:pt x="70" y="16740"/>
                  <a:pt x="98" y="16699"/>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4"/>
          <p:cNvSpPr/>
          <p:nvPr/>
        </p:nvSpPr>
        <p:spPr>
          <a:xfrm rot="-10446172" flipH="1">
            <a:off x="10550626" y="5083751"/>
            <a:ext cx="869644" cy="859951"/>
          </a:xfrm>
          <a:custGeom>
            <a:avLst/>
            <a:gdLst/>
            <a:ahLst/>
            <a:cxnLst/>
            <a:rect l="l" t="t" r="r" b="b"/>
            <a:pathLst>
              <a:path w="20276" h="20050" extrusionOk="0">
                <a:moveTo>
                  <a:pt x="20226" y="1686"/>
                </a:moveTo>
                <a:cubicBezTo>
                  <a:pt x="20211" y="1686"/>
                  <a:pt x="20195" y="1698"/>
                  <a:pt x="20174" y="1730"/>
                </a:cubicBezTo>
                <a:lnTo>
                  <a:pt x="20174" y="1730"/>
                </a:lnTo>
                <a:cubicBezTo>
                  <a:pt x="20208" y="1730"/>
                  <a:pt x="20242" y="1729"/>
                  <a:pt x="20276" y="1727"/>
                </a:cubicBezTo>
                <a:cubicBezTo>
                  <a:pt x="20260" y="1707"/>
                  <a:pt x="20245" y="1686"/>
                  <a:pt x="20226" y="1686"/>
                </a:cubicBezTo>
                <a:close/>
                <a:moveTo>
                  <a:pt x="19562" y="1703"/>
                </a:moveTo>
                <a:cubicBezTo>
                  <a:pt x="19725" y="1810"/>
                  <a:pt x="19875" y="1923"/>
                  <a:pt x="20077" y="1967"/>
                </a:cubicBezTo>
                <a:cubicBezTo>
                  <a:pt x="20117" y="1844"/>
                  <a:pt x="20149" y="1771"/>
                  <a:pt x="20174" y="1730"/>
                </a:cubicBezTo>
                <a:lnTo>
                  <a:pt x="20174" y="1730"/>
                </a:lnTo>
                <a:cubicBezTo>
                  <a:pt x="20163" y="1730"/>
                  <a:pt x="20151" y="1730"/>
                  <a:pt x="20139" y="1730"/>
                </a:cubicBezTo>
                <a:cubicBezTo>
                  <a:pt x="19948" y="1730"/>
                  <a:pt x="19755" y="1715"/>
                  <a:pt x="19562" y="1703"/>
                </a:cubicBezTo>
                <a:close/>
                <a:moveTo>
                  <a:pt x="14397" y="1"/>
                </a:moveTo>
                <a:cubicBezTo>
                  <a:pt x="13718" y="1"/>
                  <a:pt x="13034" y="117"/>
                  <a:pt x="12373" y="236"/>
                </a:cubicBezTo>
                <a:cubicBezTo>
                  <a:pt x="10655" y="541"/>
                  <a:pt x="9027" y="1491"/>
                  <a:pt x="7615" y="2475"/>
                </a:cubicBezTo>
                <a:cubicBezTo>
                  <a:pt x="7146" y="2804"/>
                  <a:pt x="6588" y="3096"/>
                  <a:pt x="6174" y="3494"/>
                </a:cubicBezTo>
                <a:cubicBezTo>
                  <a:pt x="5622" y="4029"/>
                  <a:pt x="5160" y="4820"/>
                  <a:pt x="4714" y="5445"/>
                </a:cubicBezTo>
                <a:cubicBezTo>
                  <a:pt x="4004" y="6444"/>
                  <a:pt x="3243" y="7644"/>
                  <a:pt x="2798" y="8797"/>
                </a:cubicBezTo>
                <a:cubicBezTo>
                  <a:pt x="2207" y="10325"/>
                  <a:pt x="1701" y="11906"/>
                  <a:pt x="1146" y="13451"/>
                </a:cubicBezTo>
                <a:cubicBezTo>
                  <a:pt x="705" y="14684"/>
                  <a:pt x="403" y="15923"/>
                  <a:pt x="280" y="17231"/>
                </a:cubicBezTo>
                <a:cubicBezTo>
                  <a:pt x="217" y="17869"/>
                  <a:pt x="170" y="18518"/>
                  <a:pt x="147" y="19155"/>
                </a:cubicBezTo>
                <a:cubicBezTo>
                  <a:pt x="139" y="19406"/>
                  <a:pt x="167" y="19677"/>
                  <a:pt x="75" y="19910"/>
                </a:cubicBezTo>
                <a:lnTo>
                  <a:pt x="75" y="19910"/>
                </a:lnTo>
                <a:cubicBezTo>
                  <a:pt x="230" y="19600"/>
                  <a:pt x="329" y="19278"/>
                  <a:pt x="436" y="18942"/>
                </a:cubicBezTo>
                <a:cubicBezTo>
                  <a:pt x="941" y="17348"/>
                  <a:pt x="1689" y="15846"/>
                  <a:pt x="2426" y="14351"/>
                </a:cubicBezTo>
                <a:cubicBezTo>
                  <a:pt x="3084" y="13010"/>
                  <a:pt x="3535" y="11498"/>
                  <a:pt x="4286" y="10219"/>
                </a:cubicBezTo>
                <a:cubicBezTo>
                  <a:pt x="5061" y="8907"/>
                  <a:pt x="6180" y="7820"/>
                  <a:pt x="7319" y="6823"/>
                </a:cubicBezTo>
                <a:cubicBezTo>
                  <a:pt x="9897" y="4568"/>
                  <a:pt x="12894" y="2451"/>
                  <a:pt x="16369" y="1970"/>
                </a:cubicBezTo>
                <a:cubicBezTo>
                  <a:pt x="17213" y="1850"/>
                  <a:pt x="18077" y="1780"/>
                  <a:pt x="18924" y="1700"/>
                </a:cubicBezTo>
                <a:cubicBezTo>
                  <a:pt x="19012" y="1692"/>
                  <a:pt x="19101" y="1689"/>
                  <a:pt x="19190" y="1689"/>
                </a:cubicBezTo>
                <a:cubicBezTo>
                  <a:pt x="19314" y="1689"/>
                  <a:pt x="19438" y="1695"/>
                  <a:pt x="19562" y="1703"/>
                </a:cubicBezTo>
                <a:lnTo>
                  <a:pt x="19562" y="1703"/>
                </a:lnTo>
                <a:cubicBezTo>
                  <a:pt x="19536" y="1686"/>
                  <a:pt x="19511" y="1670"/>
                  <a:pt x="19485" y="1654"/>
                </a:cubicBezTo>
                <a:cubicBezTo>
                  <a:pt x="19014" y="1369"/>
                  <a:pt x="18476" y="1209"/>
                  <a:pt x="17970" y="990"/>
                </a:cubicBezTo>
                <a:cubicBezTo>
                  <a:pt x="17063" y="591"/>
                  <a:pt x="16130" y="196"/>
                  <a:pt x="15140" y="53"/>
                </a:cubicBezTo>
                <a:cubicBezTo>
                  <a:pt x="14894" y="16"/>
                  <a:pt x="14646" y="1"/>
                  <a:pt x="14397" y="1"/>
                </a:cubicBezTo>
                <a:close/>
                <a:moveTo>
                  <a:pt x="75" y="19910"/>
                </a:moveTo>
                <a:cubicBezTo>
                  <a:pt x="51" y="19957"/>
                  <a:pt x="27" y="20003"/>
                  <a:pt x="1" y="20049"/>
                </a:cubicBezTo>
                <a:cubicBezTo>
                  <a:pt x="31" y="20005"/>
                  <a:pt x="56" y="19958"/>
                  <a:pt x="75" y="1991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4"/>
          <p:cNvSpPr/>
          <p:nvPr/>
        </p:nvSpPr>
        <p:spPr>
          <a:xfrm rot="-10446172" flipH="1">
            <a:off x="10908114" y="4714807"/>
            <a:ext cx="641124" cy="1012940"/>
          </a:xfrm>
          <a:custGeom>
            <a:avLst/>
            <a:gdLst/>
            <a:ahLst/>
            <a:cxnLst/>
            <a:rect l="l" t="t" r="r" b="b"/>
            <a:pathLst>
              <a:path w="14948" h="23617" extrusionOk="0">
                <a:moveTo>
                  <a:pt x="14896" y="153"/>
                </a:moveTo>
                <a:cubicBezTo>
                  <a:pt x="14879" y="153"/>
                  <a:pt x="14863" y="168"/>
                  <a:pt x="14851" y="211"/>
                </a:cubicBezTo>
                <a:lnTo>
                  <a:pt x="14851" y="211"/>
                </a:lnTo>
                <a:cubicBezTo>
                  <a:pt x="14883" y="200"/>
                  <a:pt x="14915" y="190"/>
                  <a:pt x="14947" y="178"/>
                </a:cubicBezTo>
                <a:cubicBezTo>
                  <a:pt x="14930" y="166"/>
                  <a:pt x="14912" y="153"/>
                  <a:pt x="14896" y="153"/>
                </a:cubicBezTo>
                <a:close/>
                <a:moveTo>
                  <a:pt x="10608" y="1"/>
                </a:moveTo>
                <a:cubicBezTo>
                  <a:pt x="10253" y="1"/>
                  <a:pt x="9898" y="22"/>
                  <a:pt x="9546" y="75"/>
                </a:cubicBezTo>
                <a:cubicBezTo>
                  <a:pt x="8632" y="215"/>
                  <a:pt x="7772" y="640"/>
                  <a:pt x="6954" y="1055"/>
                </a:cubicBezTo>
                <a:cubicBezTo>
                  <a:pt x="5396" y="1850"/>
                  <a:pt x="4117" y="3231"/>
                  <a:pt x="3055" y="4587"/>
                </a:cubicBezTo>
                <a:cubicBezTo>
                  <a:pt x="2702" y="5039"/>
                  <a:pt x="2253" y="5477"/>
                  <a:pt x="1974" y="5982"/>
                </a:cubicBezTo>
                <a:cubicBezTo>
                  <a:pt x="1599" y="6653"/>
                  <a:pt x="1390" y="7543"/>
                  <a:pt x="1147" y="8271"/>
                </a:cubicBezTo>
                <a:cubicBezTo>
                  <a:pt x="758" y="9437"/>
                  <a:pt x="380" y="10806"/>
                  <a:pt x="287" y="12035"/>
                </a:cubicBezTo>
                <a:cubicBezTo>
                  <a:pt x="167" y="13673"/>
                  <a:pt x="147" y="15331"/>
                  <a:pt x="65" y="16972"/>
                </a:cubicBezTo>
                <a:cubicBezTo>
                  <a:pt x="1" y="18281"/>
                  <a:pt x="77" y="19553"/>
                  <a:pt x="336" y="20839"/>
                </a:cubicBezTo>
                <a:cubicBezTo>
                  <a:pt x="463" y="21467"/>
                  <a:pt x="606" y="22102"/>
                  <a:pt x="772" y="22720"/>
                </a:cubicBezTo>
                <a:cubicBezTo>
                  <a:pt x="836" y="22961"/>
                  <a:pt x="944" y="23216"/>
                  <a:pt x="921" y="23470"/>
                </a:cubicBezTo>
                <a:lnTo>
                  <a:pt x="921" y="23470"/>
                </a:lnTo>
                <a:cubicBezTo>
                  <a:pt x="982" y="23125"/>
                  <a:pt x="982" y="22786"/>
                  <a:pt x="985" y="22430"/>
                </a:cubicBezTo>
                <a:cubicBezTo>
                  <a:pt x="1005" y="20759"/>
                  <a:pt x="1284" y="19104"/>
                  <a:pt x="1549" y="17460"/>
                </a:cubicBezTo>
                <a:cubicBezTo>
                  <a:pt x="1792" y="15985"/>
                  <a:pt x="1782" y="14407"/>
                  <a:pt x="2127" y="12962"/>
                </a:cubicBezTo>
                <a:cubicBezTo>
                  <a:pt x="2483" y="11480"/>
                  <a:pt x="3240" y="10119"/>
                  <a:pt x="4038" y="8832"/>
                </a:cubicBezTo>
                <a:cubicBezTo>
                  <a:pt x="5848" y="5922"/>
                  <a:pt x="8098" y="3026"/>
                  <a:pt x="11280" y="1551"/>
                </a:cubicBezTo>
                <a:cubicBezTo>
                  <a:pt x="12054" y="1192"/>
                  <a:pt x="12862" y="873"/>
                  <a:pt x="13645" y="551"/>
                </a:cubicBezTo>
                <a:cubicBezTo>
                  <a:pt x="13842" y="469"/>
                  <a:pt x="14049" y="415"/>
                  <a:pt x="14257" y="365"/>
                </a:cubicBezTo>
                <a:lnTo>
                  <a:pt x="14257" y="365"/>
                </a:lnTo>
                <a:cubicBezTo>
                  <a:pt x="14422" y="413"/>
                  <a:pt x="14580" y="470"/>
                  <a:pt x="14757" y="470"/>
                </a:cubicBezTo>
                <a:cubicBezTo>
                  <a:pt x="14779" y="470"/>
                  <a:pt x="14802" y="469"/>
                  <a:pt x="14825" y="467"/>
                </a:cubicBezTo>
                <a:cubicBezTo>
                  <a:pt x="14828" y="336"/>
                  <a:pt x="14838" y="257"/>
                  <a:pt x="14851" y="211"/>
                </a:cubicBezTo>
                <a:lnTo>
                  <a:pt x="14851" y="211"/>
                </a:lnTo>
                <a:cubicBezTo>
                  <a:pt x="14658" y="272"/>
                  <a:pt x="14457" y="317"/>
                  <a:pt x="14257" y="365"/>
                </a:cubicBezTo>
                <a:lnTo>
                  <a:pt x="14257" y="365"/>
                </a:lnTo>
                <a:cubicBezTo>
                  <a:pt x="14228" y="357"/>
                  <a:pt x="14199" y="349"/>
                  <a:pt x="14170" y="341"/>
                </a:cubicBezTo>
                <a:cubicBezTo>
                  <a:pt x="13635" y="205"/>
                  <a:pt x="13074" y="212"/>
                  <a:pt x="12529" y="145"/>
                </a:cubicBezTo>
                <a:cubicBezTo>
                  <a:pt x="11894" y="70"/>
                  <a:pt x="11250" y="1"/>
                  <a:pt x="10608" y="1"/>
                </a:cubicBezTo>
                <a:close/>
                <a:moveTo>
                  <a:pt x="921" y="23470"/>
                </a:moveTo>
                <a:cubicBezTo>
                  <a:pt x="912" y="23519"/>
                  <a:pt x="903" y="23567"/>
                  <a:pt x="891" y="23616"/>
                </a:cubicBezTo>
                <a:cubicBezTo>
                  <a:pt x="907" y="23568"/>
                  <a:pt x="916" y="23519"/>
                  <a:pt x="921" y="2347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4"/>
          <p:cNvSpPr/>
          <p:nvPr/>
        </p:nvSpPr>
        <p:spPr>
          <a:xfrm rot="-10446172" flipH="1">
            <a:off x="11177339" y="4524621"/>
            <a:ext cx="641124" cy="1013027"/>
          </a:xfrm>
          <a:custGeom>
            <a:avLst/>
            <a:gdLst/>
            <a:ahLst/>
            <a:cxnLst/>
            <a:rect l="l" t="t" r="r" b="b"/>
            <a:pathLst>
              <a:path w="14948" h="23619" extrusionOk="0">
                <a:moveTo>
                  <a:pt x="14895" y="156"/>
                </a:moveTo>
                <a:cubicBezTo>
                  <a:pt x="14878" y="156"/>
                  <a:pt x="14862" y="170"/>
                  <a:pt x="14850" y="214"/>
                </a:cubicBezTo>
                <a:lnTo>
                  <a:pt x="14850" y="214"/>
                </a:lnTo>
                <a:cubicBezTo>
                  <a:pt x="14882" y="203"/>
                  <a:pt x="14915" y="192"/>
                  <a:pt x="14947" y="181"/>
                </a:cubicBezTo>
                <a:cubicBezTo>
                  <a:pt x="14929" y="168"/>
                  <a:pt x="14912" y="156"/>
                  <a:pt x="14895" y="156"/>
                </a:cubicBezTo>
                <a:close/>
                <a:moveTo>
                  <a:pt x="10613" y="1"/>
                </a:moveTo>
                <a:cubicBezTo>
                  <a:pt x="10256" y="1"/>
                  <a:pt x="9899" y="23"/>
                  <a:pt x="9545" y="77"/>
                </a:cubicBezTo>
                <a:cubicBezTo>
                  <a:pt x="8632" y="214"/>
                  <a:pt x="7771" y="639"/>
                  <a:pt x="6954" y="1054"/>
                </a:cubicBezTo>
                <a:cubicBezTo>
                  <a:pt x="5395" y="1848"/>
                  <a:pt x="4116" y="3234"/>
                  <a:pt x="3054" y="4586"/>
                </a:cubicBezTo>
                <a:cubicBezTo>
                  <a:pt x="2701" y="5037"/>
                  <a:pt x="2253" y="5479"/>
                  <a:pt x="1974" y="5985"/>
                </a:cubicBezTo>
                <a:cubicBezTo>
                  <a:pt x="1598" y="6652"/>
                  <a:pt x="1389" y="7546"/>
                  <a:pt x="1146" y="8274"/>
                </a:cubicBezTo>
                <a:cubicBezTo>
                  <a:pt x="758" y="9436"/>
                  <a:pt x="376" y="10805"/>
                  <a:pt x="286" y="12037"/>
                </a:cubicBezTo>
                <a:cubicBezTo>
                  <a:pt x="166" y="13672"/>
                  <a:pt x="146" y="15333"/>
                  <a:pt x="64" y="16971"/>
                </a:cubicBezTo>
                <a:cubicBezTo>
                  <a:pt x="1" y="18280"/>
                  <a:pt x="73" y="19552"/>
                  <a:pt x="336" y="20841"/>
                </a:cubicBezTo>
                <a:cubicBezTo>
                  <a:pt x="462" y="21466"/>
                  <a:pt x="605" y="22100"/>
                  <a:pt x="771" y="22718"/>
                </a:cubicBezTo>
                <a:cubicBezTo>
                  <a:pt x="835" y="22963"/>
                  <a:pt x="943" y="23216"/>
                  <a:pt x="920" y="23470"/>
                </a:cubicBezTo>
                <a:lnTo>
                  <a:pt x="920" y="23470"/>
                </a:lnTo>
                <a:cubicBezTo>
                  <a:pt x="981" y="23124"/>
                  <a:pt x="981" y="22787"/>
                  <a:pt x="984" y="22430"/>
                </a:cubicBezTo>
                <a:cubicBezTo>
                  <a:pt x="1004" y="20758"/>
                  <a:pt x="1283" y="19107"/>
                  <a:pt x="1548" y="17459"/>
                </a:cubicBezTo>
                <a:cubicBezTo>
                  <a:pt x="1791" y="15984"/>
                  <a:pt x="1781" y="14406"/>
                  <a:pt x="2126" y="12964"/>
                </a:cubicBezTo>
                <a:cubicBezTo>
                  <a:pt x="2482" y="11483"/>
                  <a:pt x="3236" y="10117"/>
                  <a:pt x="4037" y="8835"/>
                </a:cubicBezTo>
                <a:cubicBezTo>
                  <a:pt x="5847" y="5925"/>
                  <a:pt x="8093" y="3024"/>
                  <a:pt x="11280" y="1549"/>
                </a:cubicBezTo>
                <a:cubicBezTo>
                  <a:pt x="12053" y="1190"/>
                  <a:pt x="12857" y="871"/>
                  <a:pt x="13644" y="549"/>
                </a:cubicBezTo>
                <a:cubicBezTo>
                  <a:pt x="13840" y="468"/>
                  <a:pt x="14046" y="415"/>
                  <a:pt x="14253" y="366"/>
                </a:cubicBezTo>
                <a:lnTo>
                  <a:pt x="14253" y="366"/>
                </a:lnTo>
                <a:cubicBezTo>
                  <a:pt x="14419" y="414"/>
                  <a:pt x="14577" y="469"/>
                  <a:pt x="14754" y="469"/>
                </a:cubicBezTo>
                <a:cubicBezTo>
                  <a:pt x="14777" y="469"/>
                  <a:pt x="14800" y="468"/>
                  <a:pt x="14824" y="466"/>
                </a:cubicBezTo>
                <a:cubicBezTo>
                  <a:pt x="14827" y="338"/>
                  <a:pt x="14837" y="259"/>
                  <a:pt x="14850" y="214"/>
                </a:cubicBezTo>
                <a:lnTo>
                  <a:pt x="14850" y="214"/>
                </a:lnTo>
                <a:cubicBezTo>
                  <a:pt x="14656" y="275"/>
                  <a:pt x="14454" y="319"/>
                  <a:pt x="14253" y="366"/>
                </a:cubicBezTo>
                <a:lnTo>
                  <a:pt x="14253" y="366"/>
                </a:lnTo>
                <a:cubicBezTo>
                  <a:pt x="14225" y="358"/>
                  <a:pt x="14198" y="351"/>
                  <a:pt x="14170" y="344"/>
                </a:cubicBezTo>
                <a:cubicBezTo>
                  <a:pt x="13635" y="207"/>
                  <a:pt x="13074" y="210"/>
                  <a:pt x="12528" y="147"/>
                </a:cubicBezTo>
                <a:cubicBezTo>
                  <a:pt x="11895" y="71"/>
                  <a:pt x="11253" y="1"/>
                  <a:pt x="10613" y="1"/>
                </a:cubicBezTo>
                <a:close/>
                <a:moveTo>
                  <a:pt x="920" y="23470"/>
                </a:moveTo>
                <a:cubicBezTo>
                  <a:pt x="911" y="23519"/>
                  <a:pt x="902" y="23569"/>
                  <a:pt x="890" y="23618"/>
                </a:cubicBezTo>
                <a:cubicBezTo>
                  <a:pt x="906" y="23569"/>
                  <a:pt x="916" y="23519"/>
                  <a:pt x="920" y="2347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4"/>
          <p:cNvSpPr/>
          <p:nvPr/>
        </p:nvSpPr>
        <p:spPr>
          <a:xfrm rot="6939958">
            <a:off x="3985129" y="1053935"/>
            <a:ext cx="509063" cy="804339"/>
          </a:xfrm>
          <a:custGeom>
            <a:avLst/>
            <a:gdLst/>
            <a:ahLst/>
            <a:cxnLst/>
            <a:rect l="l" t="t" r="r" b="b"/>
            <a:pathLst>
              <a:path w="11117" h="17567" extrusionOk="0">
                <a:moveTo>
                  <a:pt x="7050" y="5225"/>
                </a:moveTo>
                <a:cubicBezTo>
                  <a:pt x="7273" y="5225"/>
                  <a:pt x="7512" y="5261"/>
                  <a:pt x="7755" y="5331"/>
                </a:cubicBezTo>
                <a:cubicBezTo>
                  <a:pt x="8236" y="5467"/>
                  <a:pt x="8801" y="5809"/>
                  <a:pt x="9197" y="6208"/>
                </a:cubicBezTo>
                <a:cubicBezTo>
                  <a:pt x="9539" y="6550"/>
                  <a:pt x="9755" y="6946"/>
                  <a:pt x="9871" y="7441"/>
                </a:cubicBezTo>
                <a:cubicBezTo>
                  <a:pt x="9372" y="7984"/>
                  <a:pt x="8700" y="8380"/>
                  <a:pt x="7994" y="8380"/>
                </a:cubicBezTo>
                <a:cubicBezTo>
                  <a:pt x="7859" y="8380"/>
                  <a:pt x="7722" y="8365"/>
                  <a:pt x="7586" y="8334"/>
                </a:cubicBezTo>
                <a:cubicBezTo>
                  <a:pt x="7054" y="8215"/>
                  <a:pt x="6279" y="7746"/>
                  <a:pt x="5901" y="7119"/>
                </a:cubicBezTo>
                <a:cubicBezTo>
                  <a:pt x="5698" y="6780"/>
                  <a:pt x="5635" y="6450"/>
                  <a:pt x="5721" y="6138"/>
                </a:cubicBezTo>
                <a:cubicBezTo>
                  <a:pt x="5811" y="5809"/>
                  <a:pt x="5991" y="5564"/>
                  <a:pt x="6263" y="5411"/>
                </a:cubicBezTo>
                <a:cubicBezTo>
                  <a:pt x="6479" y="5288"/>
                  <a:pt x="6748" y="5225"/>
                  <a:pt x="7050" y="5225"/>
                </a:cubicBezTo>
                <a:close/>
                <a:moveTo>
                  <a:pt x="3472" y="10707"/>
                </a:moveTo>
                <a:cubicBezTo>
                  <a:pt x="4160" y="10707"/>
                  <a:pt x="5047" y="11198"/>
                  <a:pt x="5516" y="11676"/>
                </a:cubicBezTo>
                <a:cubicBezTo>
                  <a:pt x="6077" y="12251"/>
                  <a:pt x="6370" y="12912"/>
                  <a:pt x="6509" y="13540"/>
                </a:cubicBezTo>
                <a:cubicBezTo>
                  <a:pt x="6348" y="13565"/>
                  <a:pt x="6185" y="13578"/>
                  <a:pt x="6022" y="13578"/>
                </a:cubicBezTo>
                <a:cubicBezTo>
                  <a:pt x="5902" y="13578"/>
                  <a:pt x="5781" y="13571"/>
                  <a:pt x="5662" y="13557"/>
                </a:cubicBezTo>
                <a:cubicBezTo>
                  <a:pt x="4997" y="13480"/>
                  <a:pt x="4476" y="13198"/>
                  <a:pt x="4014" y="12902"/>
                </a:cubicBezTo>
                <a:cubicBezTo>
                  <a:pt x="3576" y="12623"/>
                  <a:pt x="3090" y="12281"/>
                  <a:pt x="2881" y="11759"/>
                </a:cubicBezTo>
                <a:cubicBezTo>
                  <a:pt x="2762" y="11454"/>
                  <a:pt x="2675" y="11138"/>
                  <a:pt x="2871" y="10919"/>
                </a:cubicBezTo>
                <a:cubicBezTo>
                  <a:pt x="2987" y="10793"/>
                  <a:pt x="3263" y="10710"/>
                  <a:pt x="3452" y="10710"/>
                </a:cubicBezTo>
                <a:cubicBezTo>
                  <a:pt x="3459" y="10707"/>
                  <a:pt x="3466" y="10707"/>
                  <a:pt x="3472" y="10707"/>
                </a:cubicBezTo>
                <a:close/>
                <a:moveTo>
                  <a:pt x="7548" y="1"/>
                </a:moveTo>
                <a:cubicBezTo>
                  <a:pt x="7297" y="1"/>
                  <a:pt x="7074" y="68"/>
                  <a:pt x="6814" y="145"/>
                </a:cubicBezTo>
                <a:lnTo>
                  <a:pt x="6685" y="185"/>
                </a:lnTo>
                <a:lnTo>
                  <a:pt x="6732" y="351"/>
                </a:lnTo>
                <a:lnTo>
                  <a:pt x="6865" y="314"/>
                </a:lnTo>
                <a:cubicBezTo>
                  <a:pt x="7115" y="239"/>
                  <a:pt x="7320" y="178"/>
                  <a:pt x="7546" y="178"/>
                </a:cubicBezTo>
                <a:cubicBezTo>
                  <a:pt x="7671" y="178"/>
                  <a:pt x="7802" y="197"/>
                  <a:pt x="7951" y="242"/>
                </a:cubicBezTo>
                <a:cubicBezTo>
                  <a:pt x="9210" y="620"/>
                  <a:pt x="10107" y="2016"/>
                  <a:pt x="10493" y="3095"/>
                </a:cubicBezTo>
                <a:cubicBezTo>
                  <a:pt x="10855" y="4105"/>
                  <a:pt x="10937" y="5667"/>
                  <a:pt x="10399" y="6696"/>
                </a:cubicBezTo>
                <a:cubicBezTo>
                  <a:pt x="10293" y="6899"/>
                  <a:pt x="10160" y="7095"/>
                  <a:pt x="10010" y="7278"/>
                </a:cubicBezTo>
                <a:cubicBezTo>
                  <a:pt x="9881" y="6806"/>
                  <a:pt x="9659" y="6421"/>
                  <a:pt x="9323" y="6085"/>
                </a:cubicBezTo>
                <a:cubicBezTo>
                  <a:pt x="8907" y="5667"/>
                  <a:pt x="8309" y="5305"/>
                  <a:pt x="7805" y="5161"/>
                </a:cubicBezTo>
                <a:cubicBezTo>
                  <a:pt x="7545" y="5087"/>
                  <a:pt x="7291" y="5051"/>
                  <a:pt x="7051" y="5051"/>
                </a:cubicBezTo>
                <a:cubicBezTo>
                  <a:pt x="6721" y="5051"/>
                  <a:pt x="6420" y="5121"/>
                  <a:pt x="6177" y="5258"/>
                </a:cubicBezTo>
                <a:cubicBezTo>
                  <a:pt x="5864" y="5434"/>
                  <a:pt x="5652" y="5716"/>
                  <a:pt x="5552" y="6092"/>
                </a:cubicBezTo>
                <a:cubicBezTo>
                  <a:pt x="5456" y="6447"/>
                  <a:pt x="5525" y="6832"/>
                  <a:pt x="5752" y="7208"/>
                </a:cubicBezTo>
                <a:cubicBezTo>
                  <a:pt x="6160" y="7886"/>
                  <a:pt x="6964" y="8374"/>
                  <a:pt x="7549" y="8507"/>
                </a:cubicBezTo>
                <a:cubicBezTo>
                  <a:pt x="7695" y="8539"/>
                  <a:pt x="7842" y="8555"/>
                  <a:pt x="7987" y="8555"/>
                </a:cubicBezTo>
                <a:cubicBezTo>
                  <a:pt x="8704" y="8555"/>
                  <a:pt x="9392" y="8180"/>
                  <a:pt x="9914" y="7650"/>
                </a:cubicBezTo>
                <a:lnTo>
                  <a:pt x="9914" y="7650"/>
                </a:lnTo>
                <a:cubicBezTo>
                  <a:pt x="10180" y="9115"/>
                  <a:pt x="9887" y="10699"/>
                  <a:pt x="9143" y="11799"/>
                </a:cubicBezTo>
                <a:cubicBezTo>
                  <a:pt x="8526" y="12713"/>
                  <a:pt x="7635" y="13318"/>
                  <a:pt x="6681" y="13510"/>
                </a:cubicBezTo>
                <a:cubicBezTo>
                  <a:pt x="6515" y="12752"/>
                  <a:pt x="6167" y="12091"/>
                  <a:pt x="5642" y="11553"/>
                </a:cubicBezTo>
                <a:cubicBezTo>
                  <a:pt x="5154" y="11055"/>
                  <a:pt x="4234" y="10534"/>
                  <a:pt x="3472" y="10534"/>
                </a:cubicBezTo>
                <a:lnTo>
                  <a:pt x="3449" y="10534"/>
                </a:lnTo>
                <a:cubicBezTo>
                  <a:pt x="3220" y="10537"/>
                  <a:pt x="2898" y="10630"/>
                  <a:pt x="2742" y="10802"/>
                </a:cubicBezTo>
                <a:cubicBezTo>
                  <a:pt x="2446" y="11131"/>
                  <a:pt x="2629" y="11600"/>
                  <a:pt x="2719" y="11826"/>
                </a:cubicBezTo>
                <a:cubicBezTo>
                  <a:pt x="2944" y="12394"/>
                  <a:pt x="3456" y="12756"/>
                  <a:pt x="3918" y="13051"/>
                </a:cubicBezTo>
                <a:cubicBezTo>
                  <a:pt x="4399" y="13358"/>
                  <a:pt x="4941" y="13653"/>
                  <a:pt x="5642" y="13732"/>
                </a:cubicBezTo>
                <a:cubicBezTo>
                  <a:pt x="5768" y="13746"/>
                  <a:pt x="5895" y="13753"/>
                  <a:pt x="6021" y="13753"/>
                </a:cubicBezTo>
                <a:cubicBezTo>
                  <a:pt x="6197" y="13753"/>
                  <a:pt x="6372" y="13740"/>
                  <a:pt x="6546" y="13712"/>
                </a:cubicBezTo>
                <a:cubicBezTo>
                  <a:pt x="6622" y="14148"/>
                  <a:pt x="6632" y="14563"/>
                  <a:pt x="6609" y="14919"/>
                </a:cubicBezTo>
                <a:cubicBezTo>
                  <a:pt x="6575" y="15494"/>
                  <a:pt x="6506" y="16098"/>
                  <a:pt x="6117" y="16600"/>
                </a:cubicBezTo>
                <a:cubicBezTo>
                  <a:pt x="5768" y="17048"/>
                  <a:pt x="5336" y="17294"/>
                  <a:pt x="4752" y="17371"/>
                </a:cubicBezTo>
                <a:cubicBezTo>
                  <a:pt x="4640" y="17385"/>
                  <a:pt x="4529" y="17392"/>
                  <a:pt x="4418" y="17392"/>
                </a:cubicBezTo>
                <a:cubicBezTo>
                  <a:pt x="3115" y="17392"/>
                  <a:pt x="1936" y="16415"/>
                  <a:pt x="1054" y="15686"/>
                </a:cubicBezTo>
                <a:cubicBezTo>
                  <a:pt x="755" y="15437"/>
                  <a:pt x="459" y="15161"/>
                  <a:pt x="123" y="14822"/>
                </a:cubicBezTo>
                <a:lnTo>
                  <a:pt x="1" y="14945"/>
                </a:lnTo>
                <a:cubicBezTo>
                  <a:pt x="336" y="15291"/>
                  <a:pt x="638" y="15566"/>
                  <a:pt x="945" y="15822"/>
                </a:cubicBezTo>
                <a:cubicBezTo>
                  <a:pt x="1845" y="16567"/>
                  <a:pt x="3050" y="17567"/>
                  <a:pt x="4416" y="17567"/>
                </a:cubicBezTo>
                <a:cubicBezTo>
                  <a:pt x="4533" y="17567"/>
                  <a:pt x="4655" y="17560"/>
                  <a:pt x="4775" y="17544"/>
                </a:cubicBezTo>
                <a:cubicBezTo>
                  <a:pt x="5399" y="17464"/>
                  <a:pt x="5881" y="17188"/>
                  <a:pt x="6256" y="16706"/>
                </a:cubicBezTo>
                <a:cubicBezTo>
                  <a:pt x="6675" y="16164"/>
                  <a:pt x="6748" y="15530"/>
                  <a:pt x="6785" y="14928"/>
                </a:cubicBezTo>
                <a:cubicBezTo>
                  <a:pt x="6811" y="14494"/>
                  <a:pt x="6788" y="14075"/>
                  <a:pt x="6718" y="13683"/>
                </a:cubicBezTo>
                <a:cubicBezTo>
                  <a:pt x="7715" y="13480"/>
                  <a:pt x="8645" y="12849"/>
                  <a:pt x="9286" y="11899"/>
                </a:cubicBezTo>
                <a:cubicBezTo>
                  <a:pt x="10070" y="10742"/>
                  <a:pt x="10369" y="9072"/>
                  <a:pt x="10074" y="7540"/>
                </a:cubicBezTo>
                <a:cubicBezTo>
                  <a:pt x="10070" y="7524"/>
                  <a:pt x="10067" y="7507"/>
                  <a:pt x="10060" y="7490"/>
                </a:cubicBezTo>
                <a:cubicBezTo>
                  <a:pt x="10257" y="7268"/>
                  <a:pt x="10422" y="7025"/>
                  <a:pt x="10552" y="6776"/>
                </a:cubicBezTo>
                <a:cubicBezTo>
                  <a:pt x="11117" y="5703"/>
                  <a:pt x="11031" y="4082"/>
                  <a:pt x="10655" y="3035"/>
                </a:cubicBezTo>
                <a:cubicBezTo>
                  <a:pt x="10257" y="1919"/>
                  <a:pt x="9323" y="474"/>
                  <a:pt x="8001" y="72"/>
                </a:cubicBezTo>
                <a:cubicBezTo>
                  <a:pt x="7834" y="21"/>
                  <a:pt x="7687" y="1"/>
                  <a:pt x="7548"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7" name="Google Shape;147;p4"/>
          <p:cNvGrpSpPr/>
          <p:nvPr/>
        </p:nvGrpSpPr>
        <p:grpSpPr>
          <a:xfrm rot="10800000">
            <a:off x="1" y="-14200"/>
            <a:ext cx="12191932" cy="6877957"/>
            <a:chOff x="267864" y="140547"/>
            <a:chExt cx="8608500" cy="4856400"/>
          </a:xfrm>
        </p:grpSpPr>
        <p:sp>
          <p:nvSpPr>
            <p:cNvPr id="148" name="Google Shape;148;p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566312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1"/>
        </a:solidFill>
        <a:effectLst/>
      </p:bgPr>
    </p:bg>
    <p:spTree>
      <p:nvGrpSpPr>
        <p:cNvPr id="1" name="Shape 150"/>
        <p:cNvGrpSpPr/>
        <p:nvPr/>
      </p:nvGrpSpPr>
      <p:grpSpPr>
        <a:xfrm>
          <a:off x="0" y="0"/>
          <a:ext cx="0" cy="0"/>
          <a:chOff x="0" y="0"/>
          <a:chExt cx="0" cy="0"/>
        </a:xfrm>
      </p:grpSpPr>
      <p:grpSp>
        <p:nvGrpSpPr>
          <p:cNvPr id="151" name="Google Shape;151;p5"/>
          <p:cNvGrpSpPr/>
          <p:nvPr/>
        </p:nvGrpSpPr>
        <p:grpSpPr>
          <a:xfrm>
            <a:off x="1" y="-9983"/>
            <a:ext cx="12191932" cy="6877957"/>
            <a:chOff x="0" y="-7487"/>
            <a:chExt cx="9143949" cy="5158468"/>
          </a:xfrm>
        </p:grpSpPr>
        <p:grpSp>
          <p:nvGrpSpPr>
            <p:cNvPr id="152" name="Google Shape;152;p5"/>
            <p:cNvGrpSpPr/>
            <p:nvPr/>
          </p:nvGrpSpPr>
          <p:grpSpPr>
            <a:xfrm>
              <a:off x="0" y="-7487"/>
              <a:ext cx="9143949" cy="5158468"/>
              <a:chOff x="267864" y="140547"/>
              <a:chExt cx="8608500" cy="4856400"/>
            </a:xfrm>
          </p:grpSpPr>
          <p:sp>
            <p:nvSpPr>
              <p:cNvPr id="153" name="Google Shape;153;p5"/>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5"/>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5" name="Google Shape;155;p5"/>
            <p:cNvGrpSpPr/>
            <p:nvPr/>
          </p:nvGrpSpPr>
          <p:grpSpPr>
            <a:xfrm rot="10800000">
              <a:off x="0" y="-7487"/>
              <a:ext cx="9143949" cy="5158468"/>
              <a:chOff x="267864" y="140547"/>
              <a:chExt cx="8608500" cy="4856400"/>
            </a:xfrm>
          </p:grpSpPr>
          <p:sp>
            <p:nvSpPr>
              <p:cNvPr id="156" name="Google Shape;156;p5"/>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58" name="Google Shape;158;p5"/>
          <p:cNvSpPr txBox="1">
            <a:spLocks noGrp="1"/>
          </p:cNvSpPr>
          <p:nvPr>
            <p:ph type="subTitle" idx="1"/>
          </p:nvPr>
        </p:nvSpPr>
        <p:spPr>
          <a:xfrm>
            <a:off x="985617" y="3864767"/>
            <a:ext cx="3730400" cy="10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solidFill>
                  <a:schemeClr val="lt1"/>
                </a:solidFill>
              </a:defRPr>
            </a:lvl1pPr>
            <a:lvl2pPr lvl="1" algn="ctr" rtl="0">
              <a:lnSpc>
                <a:spcPct val="100000"/>
              </a:lnSpc>
              <a:spcBef>
                <a:spcPts val="2133"/>
              </a:spcBef>
              <a:spcAft>
                <a:spcPts val="0"/>
              </a:spcAft>
              <a:buNone/>
              <a:defRPr sz="1867">
                <a:solidFill>
                  <a:schemeClr val="lt1"/>
                </a:solidFill>
              </a:defRPr>
            </a:lvl2pPr>
            <a:lvl3pPr lvl="2" algn="ctr" rtl="0">
              <a:lnSpc>
                <a:spcPct val="100000"/>
              </a:lnSpc>
              <a:spcBef>
                <a:spcPts val="2133"/>
              </a:spcBef>
              <a:spcAft>
                <a:spcPts val="0"/>
              </a:spcAft>
              <a:buNone/>
              <a:defRPr sz="1867">
                <a:solidFill>
                  <a:schemeClr val="lt1"/>
                </a:solidFill>
              </a:defRPr>
            </a:lvl3pPr>
            <a:lvl4pPr lvl="3" algn="ctr" rtl="0">
              <a:lnSpc>
                <a:spcPct val="100000"/>
              </a:lnSpc>
              <a:spcBef>
                <a:spcPts val="2133"/>
              </a:spcBef>
              <a:spcAft>
                <a:spcPts val="0"/>
              </a:spcAft>
              <a:buNone/>
              <a:defRPr sz="1867">
                <a:solidFill>
                  <a:schemeClr val="lt1"/>
                </a:solidFill>
              </a:defRPr>
            </a:lvl4pPr>
            <a:lvl5pPr lvl="4" algn="ctr" rtl="0">
              <a:lnSpc>
                <a:spcPct val="100000"/>
              </a:lnSpc>
              <a:spcBef>
                <a:spcPts val="2133"/>
              </a:spcBef>
              <a:spcAft>
                <a:spcPts val="0"/>
              </a:spcAft>
              <a:buNone/>
              <a:defRPr sz="1867">
                <a:solidFill>
                  <a:schemeClr val="lt1"/>
                </a:solidFill>
              </a:defRPr>
            </a:lvl5pPr>
            <a:lvl6pPr lvl="5" algn="ctr" rtl="0">
              <a:lnSpc>
                <a:spcPct val="100000"/>
              </a:lnSpc>
              <a:spcBef>
                <a:spcPts val="2133"/>
              </a:spcBef>
              <a:spcAft>
                <a:spcPts val="0"/>
              </a:spcAft>
              <a:buNone/>
              <a:defRPr sz="1867">
                <a:solidFill>
                  <a:schemeClr val="lt1"/>
                </a:solidFill>
              </a:defRPr>
            </a:lvl6pPr>
            <a:lvl7pPr lvl="6" algn="ctr" rtl="0">
              <a:lnSpc>
                <a:spcPct val="100000"/>
              </a:lnSpc>
              <a:spcBef>
                <a:spcPts val="2133"/>
              </a:spcBef>
              <a:spcAft>
                <a:spcPts val="0"/>
              </a:spcAft>
              <a:buNone/>
              <a:defRPr sz="1867">
                <a:solidFill>
                  <a:schemeClr val="lt1"/>
                </a:solidFill>
              </a:defRPr>
            </a:lvl7pPr>
            <a:lvl8pPr lvl="7" algn="ctr" rtl="0">
              <a:lnSpc>
                <a:spcPct val="100000"/>
              </a:lnSpc>
              <a:spcBef>
                <a:spcPts val="2133"/>
              </a:spcBef>
              <a:spcAft>
                <a:spcPts val="0"/>
              </a:spcAft>
              <a:buNone/>
              <a:defRPr sz="1867">
                <a:solidFill>
                  <a:schemeClr val="lt1"/>
                </a:solidFill>
              </a:defRPr>
            </a:lvl8pPr>
            <a:lvl9pPr lvl="8" algn="ctr" rtl="0">
              <a:lnSpc>
                <a:spcPct val="100000"/>
              </a:lnSpc>
              <a:spcBef>
                <a:spcPts val="2133"/>
              </a:spcBef>
              <a:spcAft>
                <a:spcPts val="2133"/>
              </a:spcAft>
              <a:buNone/>
              <a:defRPr sz="1867">
                <a:solidFill>
                  <a:schemeClr val="lt1"/>
                </a:solidFill>
              </a:defRPr>
            </a:lvl9pPr>
          </a:lstStyle>
          <a:p>
            <a:endParaRPr/>
          </a:p>
        </p:txBody>
      </p:sp>
      <p:sp>
        <p:nvSpPr>
          <p:cNvPr id="159" name="Google Shape;159;p5"/>
          <p:cNvSpPr txBox="1">
            <a:spLocks noGrp="1"/>
          </p:cNvSpPr>
          <p:nvPr>
            <p:ph type="subTitle" idx="2"/>
          </p:nvPr>
        </p:nvSpPr>
        <p:spPr>
          <a:xfrm>
            <a:off x="7476013" y="3864733"/>
            <a:ext cx="3730400" cy="10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160" name="Google Shape;160;p5"/>
          <p:cNvSpPr txBox="1">
            <a:spLocks noGrp="1"/>
          </p:cNvSpPr>
          <p:nvPr>
            <p:ph type="subTitle" idx="3"/>
          </p:nvPr>
        </p:nvSpPr>
        <p:spPr>
          <a:xfrm>
            <a:off x="985617" y="2620567"/>
            <a:ext cx="3730400" cy="730800"/>
          </a:xfrm>
          <a:prstGeom prst="rect">
            <a:avLst/>
          </a:prstGeom>
          <a:noFill/>
        </p:spPr>
        <p:txBody>
          <a:bodyPr spcFirstLastPara="1" wrap="square" lIns="91425" tIns="91425" rIns="91425" bIns="0" anchor="ctr" anchorCtr="0">
            <a:noAutofit/>
          </a:bodyPr>
          <a:lstStyle>
            <a:lvl1pPr lvl="0" algn="ctr" rtl="0">
              <a:lnSpc>
                <a:spcPct val="100000"/>
              </a:lnSpc>
              <a:spcBef>
                <a:spcPts val="0"/>
              </a:spcBef>
              <a:spcAft>
                <a:spcPts val="0"/>
              </a:spcAft>
              <a:buNone/>
              <a:defRPr sz="2400" b="1">
                <a:solidFill>
                  <a:schemeClr val="lt1"/>
                </a:solidFill>
                <a:latin typeface="Bellota"/>
                <a:ea typeface="Bellota"/>
                <a:cs typeface="Bellota"/>
                <a:sym typeface="Bellota"/>
              </a:defRPr>
            </a:lvl1pPr>
            <a:lvl2pPr lvl="1" algn="ctr" rtl="0">
              <a:lnSpc>
                <a:spcPct val="100000"/>
              </a:lnSpc>
              <a:spcBef>
                <a:spcPts val="2133"/>
              </a:spcBef>
              <a:spcAft>
                <a:spcPts val="0"/>
              </a:spcAft>
              <a:buNone/>
              <a:defRPr sz="2400" b="1">
                <a:solidFill>
                  <a:schemeClr val="lt1"/>
                </a:solidFill>
                <a:latin typeface="Bellota"/>
                <a:ea typeface="Bellota"/>
                <a:cs typeface="Bellota"/>
                <a:sym typeface="Bellota"/>
              </a:defRPr>
            </a:lvl2pPr>
            <a:lvl3pPr lvl="2" algn="ctr" rtl="0">
              <a:lnSpc>
                <a:spcPct val="100000"/>
              </a:lnSpc>
              <a:spcBef>
                <a:spcPts val="2133"/>
              </a:spcBef>
              <a:spcAft>
                <a:spcPts val="0"/>
              </a:spcAft>
              <a:buNone/>
              <a:defRPr sz="2400" b="1">
                <a:solidFill>
                  <a:schemeClr val="lt1"/>
                </a:solidFill>
                <a:latin typeface="Bellota"/>
                <a:ea typeface="Bellota"/>
                <a:cs typeface="Bellota"/>
                <a:sym typeface="Bellota"/>
              </a:defRPr>
            </a:lvl3pPr>
            <a:lvl4pPr lvl="3" algn="ctr" rtl="0">
              <a:lnSpc>
                <a:spcPct val="100000"/>
              </a:lnSpc>
              <a:spcBef>
                <a:spcPts val="2133"/>
              </a:spcBef>
              <a:spcAft>
                <a:spcPts val="0"/>
              </a:spcAft>
              <a:buNone/>
              <a:defRPr sz="2400" b="1">
                <a:solidFill>
                  <a:schemeClr val="lt1"/>
                </a:solidFill>
                <a:latin typeface="Bellota"/>
                <a:ea typeface="Bellota"/>
                <a:cs typeface="Bellota"/>
                <a:sym typeface="Bellota"/>
              </a:defRPr>
            </a:lvl4pPr>
            <a:lvl5pPr lvl="4" algn="ctr" rtl="0">
              <a:lnSpc>
                <a:spcPct val="100000"/>
              </a:lnSpc>
              <a:spcBef>
                <a:spcPts val="2133"/>
              </a:spcBef>
              <a:spcAft>
                <a:spcPts val="0"/>
              </a:spcAft>
              <a:buNone/>
              <a:defRPr sz="2400" b="1">
                <a:solidFill>
                  <a:schemeClr val="lt1"/>
                </a:solidFill>
                <a:latin typeface="Bellota"/>
                <a:ea typeface="Bellota"/>
                <a:cs typeface="Bellota"/>
                <a:sym typeface="Bellota"/>
              </a:defRPr>
            </a:lvl5pPr>
            <a:lvl6pPr lvl="5" algn="ctr" rtl="0">
              <a:lnSpc>
                <a:spcPct val="100000"/>
              </a:lnSpc>
              <a:spcBef>
                <a:spcPts val="2133"/>
              </a:spcBef>
              <a:spcAft>
                <a:spcPts val="0"/>
              </a:spcAft>
              <a:buNone/>
              <a:defRPr sz="2400" b="1">
                <a:solidFill>
                  <a:schemeClr val="lt1"/>
                </a:solidFill>
                <a:latin typeface="Bellota"/>
                <a:ea typeface="Bellota"/>
                <a:cs typeface="Bellota"/>
                <a:sym typeface="Bellota"/>
              </a:defRPr>
            </a:lvl6pPr>
            <a:lvl7pPr lvl="6" algn="ctr" rtl="0">
              <a:lnSpc>
                <a:spcPct val="100000"/>
              </a:lnSpc>
              <a:spcBef>
                <a:spcPts val="2133"/>
              </a:spcBef>
              <a:spcAft>
                <a:spcPts val="0"/>
              </a:spcAft>
              <a:buNone/>
              <a:defRPr sz="2400" b="1">
                <a:solidFill>
                  <a:schemeClr val="lt1"/>
                </a:solidFill>
                <a:latin typeface="Bellota"/>
                <a:ea typeface="Bellota"/>
                <a:cs typeface="Bellota"/>
                <a:sym typeface="Bellota"/>
              </a:defRPr>
            </a:lvl7pPr>
            <a:lvl8pPr lvl="7" algn="ctr" rtl="0">
              <a:lnSpc>
                <a:spcPct val="100000"/>
              </a:lnSpc>
              <a:spcBef>
                <a:spcPts val="2133"/>
              </a:spcBef>
              <a:spcAft>
                <a:spcPts val="0"/>
              </a:spcAft>
              <a:buNone/>
              <a:defRPr sz="2400" b="1">
                <a:solidFill>
                  <a:schemeClr val="lt1"/>
                </a:solidFill>
                <a:latin typeface="Bellota"/>
                <a:ea typeface="Bellota"/>
                <a:cs typeface="Bellota"/>
                <a:sym typeface="Bellota"/>
              </a:defRPr>
            </a:lvl8pPr>
            <a:lvl9pPr lvl="8" algn="ctr" rtl="0">
              <a:lnSpc>
                <a:spcPct val="100000"/>
              </a:lnSpc>
              <a:spcBef>
                <a:spcPts val="2133"/>
              </a:spcBef>
              <a:spcAft>
                <a:spcPts val="2133"/>
              </a:spcAft>
              <a:buNone/>
              <a:defRPr sz="2400" b="1">
                <a:solidFill>
                  <a:schemeClr val="lt1"/>
                </a:solidFill>
                <a:latin typeface="Bellota"/>
                <a:ea typeface="Bellota"/>
                <a:cs typeface="Bellota"/>
                <a:sym typeface="Bellota"/>
              </a:defRPr>
            </a:lvl9pPr>
          </a:lstStyle>
          <a:p>
            <a:endParaRPr/>
          </a:p>
        </p:txBody>
      </p:sp>
      <p:sp>
        <p:nvSpPr>
          <p:cNvPr id="161" name="Google Shape;161;p5"/>
          <p:cNvSpPr txBox="1">
            <a:spLocks noGrp="1"/>
          </p:cNvSpPr>
          <p:nvPr>
            <p:ph type="subTitle" idx="4"/>
          </p:nvPr>
        </p:nvSpPr>
        <p:spPr>
          <a:xfrm>
            <a:off x="7476013" y="2620567"/>
            <a:ext cx="3730400" cy="730800"/>
          </a:xfrm>
          <a:prstGeom prst="rect">
            <a:avLst/>
          </a:prstGeom>
          <a:noFill/>
        </p:spPr>
        <p:txBody>
          <a:bodyPr spcFirstLastPara="1" wrap="square" lIns="91425" tIns="91425" rIns="91425" bIns="0" anchor="ctr"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162" name="Google Shape;162;p5"/>
          <p:cNvSpPr txBox="1">
            <a:spLocks noGrp="1"/>
          </p:cNvSpPr>
          <p:nvPr>
            <p:ph type="ctrTitle"/>
          </p:nvPr>
        </p:nvSpPr>
        <p:spPr>
          <a:xfrm>
            <a:off x="1252399" y="736861"/>
            <a:ext cx="96872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Tree>
    <p:extLst>
      <p:ext uri="{BB962C8B-B14F-4D97-AF65-F5344CB8AC3E}">
        <p14:creationId xmlns:p14="http://schemas.microsoft.com/office/powerpoint/2010/main" val="274413149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1"/>
        </a:solidFill>
        <a:effectLst/>
      </p:bgPr>
    </p:bg>
    <p:spTree>
      <p:nvGrpSpPr>
        <p:cNvPr id="1" name="Shape 163"/>
        <p:cNvGrpSpPr/>
        <p:nvPr/>
      </p:nvGrpSpPr>
      <p:grpSpPr>
        <a:xfrm>
          <a:off x="0" y="0"/>
          <a:ext cx="0" cy="0"/>
          <a:chOff x="0" y="0"/>
          <a:chExt cx="0" cy="0"/>
        </a:xfrm>
      </p:grpSpPr>
      <p:grpSp>
        <p:nvGrpSpPr>
          <p:cNvPr id="164" name="Google Shape;164;p6"/>
          <p:cNvGrpSpPr/>
          <p:nvPr/>
        </p:nvGrpSpPr>
        <p:grpSpPr>
          <a:xfrm rot="-6463658">
            <a:off x="9706564" y="91383"/>
            <a:ext cx="2127945" cy="2123381"/>
            <a:chOff x="-156655" y="-225704"/>
            <a:chExt cx="2831920" cy="2825845"/>
          </a:xfrm>
        </p:grpSpPr>
        <p:sp>
          <p:nvSpPr>
            <p:cNvPr id="165" name="Google Shape;165;p6"/>
            <p:cNvSpPr/>
            <p:nvPr/>
          </p:nvSpPr>
          <p:spPr>
            <a:xfrm rot="-9843034">
              <a:off x="164550" y="37507"/>
              <a:ext cx="2237860" cy="2299423"/>
            </a:xfrm>
            <a:custGeom>
              <a:avLst/>
              <a:gdLst/>
              <a:ahLst/>
              <a:cxnLst/>
              <a:rect l="l" t="t" r="r" b="b"/>
              <a:pathLst>
                <a:path w="32788" h="33690" extrusionOk="0">
                  <a:moveTo>
                    <a:pt x="11724" y="0"/>
                  </a:moveTo>
                  <a:cubicBezTo>
                    <a:pt x="10869" y="0"/>
                    <a:pt x="10018" y="148"/>
                    <a:pt x="9236" y="517"/>
                  </a:cubicBezTo>
                  <a:cubicBezTo>
                    <a:pt x="8685" y="776"/>
                    <a:pt x="8392" y="1041"/>
                    <a:pt x="8316" y="1676"/>
                  </a:cubicBezTo>
                  <a:cubicBezTo>
                    <a:pt x="8180" y="2815"/>
                    <a:pt x="8366" y="3959"/>
                    <a:pt x="8571" y="5081"/>
                  </a:cubicBezTo>
                  <a:cubicBezTo>
                    <a:pt x="8874" y="6722"/>
                    <a:pt x="9748" y="8197"/>
                    <a:pt x="10063" y="9819"/>
                  </a:cubicBezTo>
                  <a:cubicBezTo>
                    <a:pt x="10246" y="10746"/>
                    <a:pt x="10359" y="11693"/>
                    <a:pt x="10522" y="12626"/>
                  </a:cubicBezTo>
                  <a:cubicBezTo>
                    <a:pt x="10748" y="13932"/>
                    <a:pt x="10871" y="15234"/>
                    <a:pt x="10545" y="16529"/>
                  </a:cubicBezTo>
                  <a:cubicBezTo>
                    <a:pt x="10226" y="17792"/>
                    <a:pt x="9712" y="18991"/>
                    <a:pt x="8851" y="19988"/>
                  </a:cubicBezTo>
                  <a:cubicBezTo>
                    <a:pt x="8312" y="20609"/>
                    <a:pt x="7615" y="21028"/>
                    <a:pt x="6987" y="21549"/>
                  </a:cubicBezTo>
                  <a:cubicBezTo>
                    <a:pt x="6369" y="22061"/>
                    <a:pt x="5751" y="22536"/>
                    <a:pt x="5100" y="23004"/>
                  </a:cubicBezTo>
                  <a:cubicBezTo>
                    <a:pt x="4243" y="23622"/>
                    <a:pt x="3396" y="24297"/>
                    <a:pt x="2691" y="25091"/>
                  </a:cubicBezTo>
                  <a:cubicBezTo>
                    <a:pt x="2137" y="25712"/>
                    <a:pt x="1731" y="26427"/>
                    <a:pt x="1270" y="27118"/>
                  </a:cubicBezTo>
                  <a:cubicBezTo>
                    <a:pt x="884" y="27699"/>
                    <a:pt x="449" y="28290"/>
                    <a:pt x="233" y="28968"/>
                  </a:cubicBezTo>
                  <a:cubicBezTo>
                    <a:pt x="0" y="29702"/>
                    <a:pt x="137" y="30383"/>
                    <a:pt x="273" y="31117"/>
                  </a:cubicBezTo>
                  <a:cubicBezTo>
                    <a:pt x="366" y="31606"/>
                    <a:pt x="389" y="31911"/>
                    <a:pt x="645" y="32290"/>
                  </a:cubicBezTo>
                  <a:cubicBezTo>
                    <a:pt x="828" y="32954"/>
                    <a:pt x="1443" y="33320"/>
                    <a:pt x="1691" y="33483"/>
                  </a:cubicBezTo>
                  <a:cubicBezTo>
                    <a:pt x="1934" y="33639"/>
                    <a:pt x="2145" y="33689"/>
                    <a:pt x="2360" y="33689"/>
                  </a:cubicBezTo>
                  <a:cubicBezTo>
                    <a:pt x="2589" y="33689"/>
                    <a:pt x="2824" y="33632"/>
                    <a:pt x="3110" y="33586"/>
                  </a:cubicBezTo>
                  <a:cubicBezTo>
                    <a:pt x="3652" y="33496"/>
                    <a:pt x="4286" y="33516"/>
                    <a:pt x="4704" y="33118"/>
                  </a:cubicBezTo>
                  <a:cubicBezTo>
                    <a:pt x="5306" y="32543"/>
                    <a:pt x="5920" y="31832"/>
                    <a:pt x="6429" y="31171"/>
                  </a:cubicBezTo>
                  <a:cubicBezTo>
                    <a:pt x="6841" y="30626"/>
                    <a:pt x="7156" y="29998"/>
                    <a:pt x="7702" y="29566"/>
                  </a:cubicBezTo>
                  <a:cubicBezTo>
                    <a:pt x="8021" y="29310"/>
                    <a:pt x="8392" y="29121"/>
                    <a:pt x="8738" y="28901"/>
                  </a:cubicBezTo>
                  <a:cubicBezTo>
                    <a:pt x="9814" y="28224"/>
                    <a:pt x="10798" y="27696"/>
                    <a:pt x="12050" y="27367"/>
                  </a:cubicBezTo>
                  <a:cubicBezTo>
                    <a:pt x="13186" y="27068"/>
                    <a:pt x="14372" y="26951"/>
                    <a:pt x="15528" y="26755"/>
                  </a:cubicBezTo>
                  <a:cubicBezTo>
                    <a:pt x="16773" y="26546"/>
                    <a:pt x="18079" y="26380"/>
                    <a:pt x="19356" y="26380"/>
                  </a:cubicBezTo>
                  <a:cubicBezTo>
                    <a:pt x="19561" y="26380"/>
                    <a:pt x="19766" y="26384"/>
                    <a:pt x="19970" y="26393"/>
                  </a:cubicBezTo>
                  <a:cubicBezTo>
                    <a:pt x="21000" y="26442"/>
                    <a:pt x="22014" y="26522"/>
                    <a:pt x="23039" y="26522"/>
                  </a:cubicBezTo>
                  <a:cubicBezTo>
                    <a:pt x="23406" y="26522"/>
                    <a:pt x="23775" y="26512"/>
                    <a:pt x="24146" y="26486"/>
                  </a:cubicBezTo>
                  <a:cubicBezTo>
                    <a:pt x="25508" y="26393"/>
                    <a:pt x="26880" y="26068"/>
                    <a:pt x="28226" y="25845"/>
                  </a:cubicBezTo>
                  <a:cubicBezTo>
                    <a:pt x="29740" y="25596"/>
                    <a:pt x="32698" y="25726"/>
                    <a:pt x="32764" y="23579"/>
                  </a:cubicBezTo>
                  <a:cubicBezTo>
                    <a:pt x="32787" y="22862"/>
                    <a:pt x="32538" y="22091"/>
                    <a:pt x="32425" y="21387"/>
                  </a:cubicBezTo>
                  <a:cubicBezTo>
                    <a:pt x="32376" y="21065"/>
                    <a:pt x="32339" y="20729"/>
                    <a:pt x="32272" y="20410"/>
                  </a:cubicBezTo>
                  <a:cubicBezTo>
                    <a:pt x="32037" y="19271"/>
                    <a:pt x="31724" y="18168"/>
                    <a:pt x="31531" y="17012"/>
                  </a:cubicBezTo>
                  <a:cubicBezTo>
                    <a:pt x="31186" y="14935"/>
                    <a:pt x="30741" y="12832"/>
                    <a:pt x="30701" y="10729"/>
                  </a:cubicBezTo>
                  <a:cubicBezTo>
                    <a:pt x="30681" y="9809"/>
                    <a:pt x="30704" y="8939"/>
                    <a:pt x="30555" y="8035"/>
                  </a:cubicBezTo>
                  <a:cubicBezTo>
                    <a:pt x="30372" y="6926"/>
                    <a:pt x="30073" y="5852"/>
                    <a:pt x="29847" y="4753"/>
                  </a:cubicBezTo>
                  <a:cubicBezTo>
                    <a:pt x="29674" y="3905"/>
                    <a:pt x="29199" y="2740"/>
                    <a:pt x="28558" y="2131"/>
                  </a:cubicBezTo>
                  <a:cubicBezTo>
                    <a:pt x="28079" y="1674"/>
                    <a:pt x="27559" y="1534"/>
                    <a:pt x="27012" y="1534"/>
                  </a:cubicBezTo>
                  <a:cubicBezTo>
                    <a:pt x="26423" y="1534"/>
                    <a:pt x="25804" y="1697"/>
                    <a:pt x="25173" y="1803"/>
                  </a:cubicBezTo>
                  <a:cubicBezTo>
                    <a:pt x="24171" y="1968"/>
                    <a:pt x="22984" y="2340"/>
                    <a:pt x="21924" y="2340"/>
                  </a:cubicBezTo>
                  <a:cubicBezTo>
                    <a:pt x="21705" y="2340"/>
                    <a:pt x="21491" y="2325"/>
                    <a:pt x="21286" y="2287"/>
                  </a:cubicBezTo>
                  <a:cubicBezTo>
                    <a:pt x="19858" y="2032"/>
                    <a:pt x="18383" y="1739"/>
                    <a:pt x="17003" y="1291"/>
                  </a:cubicBezTo>
                  <a:cubicBezTo>
                    <a:pt x="15804" y="902"/>
                    <a:pt x="14642" y="411"/>
                    <a:pt x="13402" y="171"/>
                  </a:cubicBezTo>
                  <a:cubicBezTo>
                    <a:pt x="12853" y="64"/>
                    <a:pt x="12288" y="0"/>
                    <a:pt x="11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6"/>
            <p:cNvSpPr/>
            <p:nvPr/>
          </p:nvSpPr>
          <p:spPr>
            <a:xfrm rot="333063">
              <a:off x="-45146" y="-72548"/>
              <a:ext cx="2342902" cy="2419104"/>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7" name="Google Shape;167;p6"/>
          <p:cNvGrpSpPr/>
          <p:nvPr/>
        </p:nvGrpSpPr>
        <p:grpSpPr>
          <a:xfrm>
            <a:off x="1" y="-14200"/>
            <a:ext cx="12191932" cy="6877957"/>
            <a:chOff x="0" y="-10650"/>
            <a:chExt cx="9143949" cy="5158468"/>
          </a:xfrm>
        </p:grpSpPr>
        <p:grpSp>
          <p:nvGrpSpPr>
            <p:cNvPr id="168" name="Google Shape;168;p6"/>
            <p:cNvGrpSpPr/>
            <p:nvPr/>
          </p:nvGrpSpPr>
          <p:grpSpPr>
            <a:xfrm>
              <a:off x="0" y="-10650"/>
              <a:ext cx="9143949" cy="5158468"/>
              <a:chOff x="267864" y="140547"/>
              <a:chExt cx="8608500" cy="4856400"/>
            </a:xfrm>
          </p:grpSpPr>
          <p:sp>
            <p:nvSpPr>
              <p:cNvPr id="169" name="Google Shape;169;p6"/>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6"/>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6"/>
            <p:cNvGrpSpPr/>
            <p:nvPr/>
          </p:nvGrpSpPr>
          <p:grpSpPr>
            <a:xfrm rot="10800000">
              <a:off x="0" y="-10650"/>
              <a:ext cx="9143949" cy="5158468"/>
              <a:chOff x="267864" y="140547"/>
              <a:chExt cx="8608500" cy="4856400"/>
            </a:xfrm>
          </p:grpSpPr>
          <p:sp>
            <p:nvSpPr>
              <p:cNvPr id="172" name="Google Shape;172;p6"/>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6"/>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74" name="Google Shape;174;p6"/>
          <p:cNvGrpSpPr/>
          <p:nvPr/>
        </p:nvGrpSpPr>
        <p:grpSpPr>
          <a:xfrm rot="10800000">
            <a:off x="1" y="-14200"/>
            <a:ext cx="12191932" cy="6877957"/>
            <a:chOff x="267864" y="140547"/>
            <a:chExt cx="8608500" cy="4856400"/>
          </a:xfrm>
        </p:grpSpPr>
        <p:sp>
          <p:nvSpPr>
            <p:cNvPr id="175" name="Google Shape;175;p6"/>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6"/>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7" name="Google Shape;177;p6"/>
          <p:cNvSpPr txBox="1">
            <a:spLocks noGrp="1"/>
          </p:cNvSpPr>
          <p:nvPr>
            <p:ph type="ctrTitle"/>
          </p:nvPr>
        </p:nvSpPr>
        <p:spPr>
          <a:xfrm>
            <a:off x="1252399" y="736861"/>
            <a:ext cx="96872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Tree>
    <p:extLst>
      <p:ext uri="{BB962C8B-B14F-4D97-AF65-F5344CB8AC3E}">
        <p14:creationId xmlns:p14="http://schemas.microsoft.com/office/powerpoint/2010/main" val="25051511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dk1"/>
        </a:solidFill>
        <a:effectLst/>
      </p:bgPr>
    </p:bg>
    <p:spTree>
      <p:nvGrpSpPr>
        <p:cNvPr id="1" name="Shape 178"/>
        <p:cNvGrpSpPr/>
        <p:nvPr/>
      </p:nvGrpSpPr>
      <p:grpSpPr>
        <a:xfrm>
          <a:off x="0" y="0"/>
          <a:ext cx="0" cy="0"/>
          <a:chOff x="0" y="0"/>
          <a:chExt cx="0" cy="0"/>
        </a:xfrm>
      </p:grpSpPr>
      <p:grpSp>
        <p:nvGrpSpPr>
          <p:cNvPr id="179" name="Google Shape;179;p7"/>
          <p:cNvGrpSpPr/>
          <p:nvPr/>
        </p:nvGrpSpPr>
        <p:grpSpPr>
          <a:xfrm>
            <a:off x="1" y="-14200"/>
            <a:ext cx="12191932" cy="6877957"/>
            <a:chOff x="0" y="-10650"/>
            <a:chExt cx="9143949" cy="5158468"/>
          </a:xfrm>
        </p:grpSpPr>
        <p:grpSp>
          <p:nvGrpSpPr>
            <p:cNvPr id="180" name="Google Shape;180;p7"/>
            <p:cNvGrpSpPr/>
            <p:nvPr/>
          </p:nvGrpSpPr>
          <p:grpSpPr>
            <a:xfrm>
              <a:off x="2717150" y="769375"/>
              <a:ext cx="3595679" cy="2367813"/>
              <a:chOff x="2717150" y="769375"/>
              <a:chExt cx="3595679" cy="2367813"/>
            </a:xfrm>
          </p:grpSpPr>
          <p:grpSp>
            <p:nvGrpSpPr>
              <p:cNvPr id="181" name="Google Shape;181;p7"/>
              <p:cNvGrpSpPr/>
              <p:nvPr/>
            </p:nvGrpSpPr>
            <p:grpSpPr>
              <a:xfrm>
                <a:off x="4445430" y="1204414"/>
                <a:ext cx="1867399" cy="1932774"/>
                <a:chOff x="4445430" y="1204414"/>
                <a:chExt cx="1867399" cy="1932774"/>
              </a:xfrm>
            </p:grpSpPr>
            <p:sp>
              <p:nvSpPr>
                <p:cNvPr id="182" name="Google Shape;182;p7"/>
                <p:cNvSpPr/>
                <p:nvPr/>
              </p:nvSpPr>
              <p:spPr>
                <a:xfrm>
                  <a:off x="4445430" y="1240503"/>
                  <a:ext cx="1867399" cy="1896685"/>
                </a:xfrm>
                <a:custGeom>
                  <a:avLst/>
                  <a:gdLst/>
                  <a:ahLst/>
                  <a:cxnLst/>
                  <a:rect l="l" t="t" r="r" b="b"/>
                  <a:pathLst>
                    <a:path w="32392" h="32900" extrusionOk="0">
                      <a:moveTo>
                        <a:pt x="23319" y="1"/>
                      </a:moveTo>
                      <a:cubicBezTo>
                        <a:pt x="22182" y="1"/>
                        <a:pt x="21033" y="223"/>
                        <a:pt x="19917" y="444"/>
                      </a:cubicBezTo>
                      <a:cubicBezTo>
                        <a:pt x="19226" y="580"/>
                        <a:pt x="18594" y="713"/>
                        <a:pt x="18020" y="1138"/>
                      </a:cubicBezTo>
                      <a:cubicBezTo>
                        <a:pt x="17602" y="1451"/>
                        <a:pt x="17206" y="1770"/>
                        <a:pt x="16760" y="2045"/>
                      </a:cubicBezTo>
                      <a:cubicBezTo>
                        <a:pt x="15990" y="2527"/>
                        <a:pt x="15130" y="2998"/>
                        <a:pt x="14296" y="3357"/>
                      </a:cubicBezTo>
                      <a:cubicBezTo>
                        <a:pt x="13829" y="3560"/>
                        <a:pt x="13348" y="3646"/>
                        <a:pt x="12867" y="3646"/>
                      </a:cubicBezTo>
                      <a:cubicBezTo>
                        <a:pt x="11925" y="3646"/>
                        <a:pt x="10981" y="3317"/>
                        <a:pt x="10130" y="2892"/>
                      </a:cubicBezTo>
                      <a:cubicBezTo>
                        <a:pt x="9329" y="2490"/>
                        <a:pt x="8422" y="2403"/>
                        <a:pt x="7578" y="2115"/>
                      </a:cubicBezTo>
                      <a:cubicBezTo>
                        <a:pt x="7027" y="1922"/>
                        <a:pt x="6435" y="1819"/>
                        <a:pt x="5847" y="1816"/>
                      </a:cubicBezTo>
                      <a:cubicBezTo>
                        <a:pt x="5832" y="1816"/>
                        <a:pt x="5817" y="1816"/>
                        <a:pt x="5801" y="1816"/>
                      </a:cubicBezTo>
                      <a:cubicBezTo>
                        <a:pt x="3955" y="1816"/>
                        <a:pt x="1677" y="2431"/>
                        <a:pt x="821" y="4158"/>
                      </a:cubicBezTo>
                      <a:cubicBezTo>
                        <a:pt x="136" y="5540"/>
                        <a:pt x="1" y="6822"/>
                        <a:pt x="628" y="8264"/>
                      </a:cubicBezTo>
                      <a:cubicBezTo>
                        <a:pt x="1432" y="10122"/>
                        <a:pt x="3578" y="12480"/>
                        <a:pt x="4512" y="14430"/>
                      </a:cubicBezTo>
                      <a:cubicBezTo>
                        <a:pt x="4768" y="14968"/>
                        <a:pt x="4934" y="15473"/>
                        <a:pt x="4954" y="15932"/>
                      </a:cubicBezTo>
                      <a:cubicBezTo>
                        <a:pt x="4977" y="16513"/>
                        <a:pt x="5007" y="17114"/>
                        <a:pt x="5246" y="17649"/>
                      </a:cubicBezTo>
                      <a:cubicBezTo>
                        <a:pt x="5714" y="18702"/>
                        <a:pt x="7070" y="18862"/>
                        <a:pt x="8089" y="18942"/>
                      </a:cubicBezTo>
                      <a:cubicBezTo>
                        <a:pt x="8097" y="18942"/>
                        <a:pt x="8105" y="18942"/>
                        <a:pt x="8114" y="18942"/>
                      </a:cubicBezTo>
                      <a:cubicBezTo>
                        <a:pt x="8250" y="18942"/>
                        <a:pt x="8481" y="18872"/>
                        <a:pt x="8632" y="18872"/>
                      </a:cubicBezTo>
                      <a:cubicBezTo>
                        <a:pt x="8639" y="18872"/>
                        <a:pt x="8645" y="18872"/>
                        <a:pt x="8652" y="18872"/>
                      </a:cubicBezTo>
                      <a:cubicBezTo>
                        <a:pt x="9943" y="18912"/>
                        <a:pt x="11276" y="19460"/>
                        <a:pt x="12369" y="20151"/>
                      </a:cubicBezTo>
                      <a:cubicBezTo>
                        <a:pt x="13013" y="20556"/>
                        <a:pt x="13525" y="21128"/>
                        <a:pt x="13897" y="21769"/>
                      </a:cubicBezTo>
                      <a:cubicBezTo>
                        <a:pt x="14149" y="22201"/>
                        <a:pt x="14478" y="22593"/>
                        <a:pt x="14641" y="23071"/>
                      </a:cubicBezTo>
                      <a:cubicBezTo>
                        <a:pt x="14797" y="23540"/>
                        <a:pt x="14847" y="24048"/>
                        <a:pt x="14983" y="24523"/>
                      </a:cubicBezTo>
                      <a:cubicBezTo>
                        <a:pt x="15529" y="26443"/>
                        <a:pt x="15412" y="28954"/>
                        <a:pt x="16804" y="30496"/>
                      </a:cubicBezTo>
                      <a:cubicBezTo>
                        <a:pt x="17279" y="31024"/>
                        <a:pt x="17645" y="31553"/>
                        <a:pt x="18282" y="31892"/>
                      </a:cubicBezTo>
                      <a:cubicBezTo>
                        <a:pt x="18661" y="32091"/>
                        <a:pt x="19089" y="32300"/>
                        <a:pt x="19478" y="32467"/>
                      </a:cubicBezTo>
                      <a:cubicBezTo>
                        <a:pt x="20174" y="32765"/>
                        <a:pt x="20847" y="32899"/>
                        <a:pt x="21538" y="32899"/>
                      </a:cubicBezTo>
                      <a:cubicBezTo>
                        <a:pt x="21939" y="32899"/>
                        <a:pt x="22346" y="32854"/>
                        <a:pt x="22767" y="32769"/>
                      </a:cubicBezTo>
                      <a:cubicBezTo>
                        <a:pt x="23913" y="32533"/>
                        <a:pt x="24993" y="31978"/>
                        <a:pt x="25897" y="31231"/>
                      </a:cubicBezTo>
                      <a:cubicBezTo>
                        <a:pt x="26375" y="30835"/>
                        <a:pt x="26731" y="30330"/>
                        <a:pt x="27222" y="29951"/>
                      </a:cubicBezTo>
                      <a:cubicBezTo>
                        <a:pt x="27628" y="29636"/>
                        <a:pt x="28023" y="29393"/>
                        <a:pt x="28329" y="28965"/>
                      </a:cubicBezTo>
                      <a:cubicBezTo>
                        <a:pt x="28817" y="28287"/>
                        <a:pt x="29106" y="27410"/>
                        <a:pt x="29471" y="26659"/>
                      </a:cubicBezTo>
                      <a:cubicBezTo>
                        <a:pt x="29724" y="26137"/>
                        <a:pt x="30000" y="25636"/>
                        <a:pt x="30186" y="25084"/>
                      </a:cubicBezTo>
                      <a:cubicBezTo>
                        <a:pt x="30614" y="23822"/>
                        <a:pt x="30950" y="22490"/>
                        <a:pt x="31006" y="21154"/>
                      </a:cubicBezTo>
                      <a:cubicBezTo>
                        <a:pt x="31083" y="19264"/>
                        <a:pt x="30793" y="17407"/>
                        <a:pt x="30837" y="15519"/>
                      </a:cubicBezTo>
                      <a:cubicBezTo>
                        <a:pt x="30860" y="14380"/>
                        <a:pt x="31202" y="13194"/>
                        <a:pt x="31438" y="12078"/>
                      </a:cubicBezTo>
                      <a:cubicBezTo>
                        <a:pt x="31528" y="11656"/>
                        <a:pt x="31615" y="11227"/>
                        <a:pt x="31717" y="10806"/>
                      </a:cubicBezTo>
                      <a:cubicBezTo>
                        <a:pt x="31843" y="10294"/>
                        <a:pt x="32129" y="9815"/>
                        <a:pt x="32236" y="9304"/>
                      </a:cubicBezTo>
                      <a:cubicBezTo>
                        <a:pt x="32392" y="8553"/>
                        <a:pt x="32232" y="7869"/>
                        <a:pt x="32272" y="7138"/>
                      </a:cubicBezTo>
                      <a:cubicBezTo>
                        <a:pt x="32328" y="6125"/>
                        <a:pt x="32020" y="5274"/>
                        <a:pt x="31548" y="4370"/>
                      </a:cubicBezTo>
                      <a:cubicBezTo>
                        <a:pt x="30501" y="2360"/>
                        <a:pt x="27870" y="1361"/>
                        <a:pt x="25914" y="503"/>
                      </a:cubicBezTo>
                      <a:cubicBezTo>
                        <a:pt x="25071" y="134"/>
                        <a:pt x="2419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7"/>
                <p:cNvSpPr/>
                <p:nvPr/>
              </p:nvSpPr>
              <p:spPr>
                <a:xfrm>
                  <a:off x="5168475" y="1204414"/>
                  <a:ext cx="95584" cy="68603"/>
                </a:xfrm>
                <a:custGeom>
                  <a:avLst/>
                  <a:gdLst/>
                  <a:ahLst/>
                  <a:cxnLst/>
                  <a:rect l="l" t="t" r="r" b="b"/>
                  <a:pathLst>
                    <a:path w="1658" h="1190" extrusionOk="0">
                      <a:moveTo>
                        <a:pt x="461" y="0"/>
                      </a:moveTo>
                      <a:cubicBezTo>
                        <a:pt x="285" y="0"/>
                        <a:pt x="0" y="148"/>
                        <a:pt x="96" y="239"/>
                      </a:cubicBezTo>
                      <a:lnTo>
                        <a:pt x="1093" y="1160"/>
                      </a:lnTo>
                      <a:cubicBezTo>
                        <a:pt x="1115" y="1180"/>
                        <a:pt x="1151" y="1189"/>
                        <a:pt x="1194" y="1189"/>
                      </a:cubicBezTo>
                      <a:cubicBezTo>
                        <a:pt x="1370" y="1189"/>
                        <a:pt x="1657" y="1039"/>
                        <a:pt x="1561" y="950"/>
                      </a:cubicBezTo>
                      <a:lnTo>
                        <a:pt x="564" y="30"/>
                      </a:lnTo>
                      <a:cubicBezTo>
                        <a:pt x="541" y="9"/>
                        <a:pt x="505" y="0"/>
                        <a:pt x="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7"/>
                <p:cNvSpPr/>
                <p:nvPr/>
              </p:nvSpPr>
              <p:spPr>
                <a:xfrm>
                  <a:off x="5132617" y="1299017"/>
                  <a:ext cx="68431" cy="49233"/>
                </a:xfrm>
                <a:custGeom>
                  <a:avLst/>
                  <a:gdLst/>
                  <a:ahLst/>
                  <a:cxnLst/>
                  <a:rect l="l" t="t" r="r" b="b"/>
                  <a:pathLst>
                    <a:path w="1187" h="854" extrusionOk="0">
                      <a:moveTo>
                        <a:pt x="388" y="1"/>
                      </a:moveTo>
                      <a:cubicBezTo>
                        <a:pt x="325" y="1"/>
                        <a:pt x="261" y="19"/>
                        <a:pt x="206" y="47"/>
                      </a:cubicBezTo>
                      <a:cubicBezTo>
                        <a:pt x="136" y="83"/>
                        <a:pt x="1" y="206"/>
                        <a:pt x="90" y="292"/>
                      </a:cubicBezTo>
                      <a:cubicBezTo>
                        <a:pt x="273" y="462"/>
                        <a:pt x="455" y="628"/>
                        <a:pt x="634" y="794"/>
                      </a:cubicBezTo>
                      <a:cubicBezTo>
                        <a:pt x="680" y="836"/>
                        <a:pt x="738" y="853"/>
                        <a:pt x="797" y="853"/>
                      </a:cubicBezTo>
                      <a:cubicBezTo>
                        <a:pt x="860" y="853"/>
                        <a:pt x="924" y="835"/>
                        <a:pt x="977" y="807"/>
                      </a:cubicBezTo>
                      <a:cubicBezTo>
                        <a:pt x="1047" y="770"/>
                        <a:pt x="1186" y="648"/>
                        <a:pt x="1093" y="562"/>
                      </a:cubicBezTo>
                      <a:lnTo>
                        <a:pt x="552" y="60"/>
                      </a:lnTo>
                      <a:cubicBezTo>
                        <a:pt x="506" y="18"/>
                        <a:pt x="448"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7"/>
                <p:cNvSpPr/>
                <p:nvPr/>
              </p:nvSpPr>
              <p:spPr>
                <a:xfrm>
                  <a:off x="5249588" y="1333088"/>
                  <a:ext cx="67566" cy="49810"/>
                </a:xfrm>
                <a:custGeom>
                  <a:avLst/>
                  <a:gdLst/>
                  <a:ahLst/>
                  <a:cxnLst/>
                  <a:rect l="l" t="t" r="r" b="b"/>
                  <a:pathLst>
                    <a:path w="1172" h="864" extrusionOk="0">
                      <a:moveTo>
                        <a:pt x="360" y="1"/>
                      </a:moveTo>
                      <a:cubicBezTo>
                        <a:pt x="306" y="1"/>
                        <a:pt x="250" y="16"/>
                        <a:pt x="200" y="44"/>
                      </a:cubicBezTo>
                      <a:cubicBezTo>
                        <a:pt x="117" y="90"/>
                        <a:pt x="1" y="233"/>
                        <a:pt x="97" y="326"/>
                      </a:cubicBezTo>
                      <a:cubicBezTo>
                        <a:pt x="180" y="412"/>
                        <a:pt x="260" y="502"/>
                        <a:pt x="344" y="592"/>
                      </a:cubicBezTo>
                      <a:cubicBezTo>
                        <a:pt x="347" y="632"/>
                        <a:pt x="367" y="671"/>
                        <a:pt x="410" y="702"/>
                      </a:cubicBezTo>
                      <a:cubicBezTo>
                        <a:pt x="473" y="745"/>
                        <a:pt x="536" y="785"/>
                        <a:pt x="599" y="828"/>
                      </a:cubicBezTo>
                      <a:cubicBezTo>
                        <a:pt x="636" y="853"/>
                        <a:pt x="680" y="864"/>
                        <a:pt x="727" y="864"/>
                      </a:cubicBezTo>
                      <a:cubicBezTo>
                        <a:pt x="930" y="864"/>
                        <a:pt x="1171" y="659"/>
                        <a:pt x="974" y="506"/>
                      </a:cubicBezTo>
                      <a:cubicBezTo>
                        <a:pt x="815" y="383"/>
                        <a:pt x="692" y="219"/>
                        <a:pt x="549" y="77"/>
                      </a:cubicBezTo>
                      <a:cubicBezTo>
                        <a:pt x="497" y="25"/>
                        <a:pt x="430" y="1"/>
                        <a:pt x="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7"/>
                <p:cNvSpPr/>
                <p:nvPr/>
              </p:nvSpPr>
              <p:spPr>
                <a:xfrm>
                  <a:off x="5214249" y="1414144"/>
                  <a:ext cx="60936" cy="39087"/>
                </a:xfrm>
                <a:custGeom>
                  <a:avLst/>
                  <a:gdLst/>
                  <a:ahLst/>
                  <a:cxnLst/>
                  <a:rect l="l" t="t" r="r" b="b"/>
                  <a:pathLst>
                    <a:path w="1057" h="678" extrusionOk="0">
                      <a:moveTo>
                        <a:pt x="421" y="0"/>
                      </a:moveTo>
                      <a:cubicBezTo>
                        <a:pt x="257" y="0"/>
                        <a:pt x="0" y="121"/>
                        <a:pt x="40" y="209"/>
                      </a:cubicBezTo>
                      <a:cubicBezTo>
                        <a:pt x="143" y="432"/>
                        <a:pt x="315" y="581"/>
                        <a:pt x="544" y="664"/>
                      </a:cubicBezTo>
                      <a:cubicBezTo>
                        <a:pt x="569" y="673"/>
                        <a:pt x="597" y="677"/>
                        <a:pt x="626" y="677"/>
                      </a:cubicBezTo>
                      <a:cubicBezTo>
                        <a:pt x="720" y="677"/>
                        <a:pt x="828" y="635"/>
                        <a:pt x="897" y="595"/>
                      </a:cubicBezTo>
                      <a:cubicBezTo>
                        <a:pt x="957" y="558"/>
                        <a:pt x="1056" y="472"/>
                        <a:pt x="946" y="432"/>
                      </a:cubicBezTo>
                      <a:cubicBezTo>
                        <a:pt x="764" y="365"/>
                        <a:pt x="624" y="229"/>
                        <a:pt x="544" y="53"/>
                      </a:cubicBezTo>
                      <a:cubicBezTo>
                        <a:pt x="527" y="15"/>
                        <a:pt x="480"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7"/>
                <p:cNvSpPr/>
                <p:nvPr/>
              </p:nvSpPr>
              <p:spPr>
                <a:xfrm>
                  <a:off x="5313003" y="1439452"/>
                  <a:ext cx="66182" cy="41508"/>
                </a:xfrm>
                <a:custGeom>
                  <a:avLst/>
                  <a:gdLst/>
                  <a:ahLst/>
                  <a:cxnLst/>
                  <a:rect l="l" t="t" r="r" b="b"/>
                  <a:pathLst>
                    <a:path w="1148" h="720" extrusionOk="0">
                      <a:moveTo>
                        <a:pt x="457" y="0"/>
                      </a:moveTo>
                      <a:cubicBezTo>
                        <a:pt x="274" y="0"/>
                        <a:pt x="0" y="152"/>
                        <a:pt x="110" y="252"/>
                      </a:cubicBezTo>
                      <a:cubicBezTo>
                        <a:pt x="200" y="338"/>
                        <a:pt x="290" y="421"/>
                        <a:pt x="383" y="504"/>
                      </a:cubicBezTo>
                      <a:lnTo>
                        <a:pt x="575" y="683"/>
                      </a:lnTo>
                      <a:cubicBezTo>
                        <a:pt x="602" y="708"/>
                        <a:pt x="645" y="719"/>
                        <a:pt x="693" y="719"/>
                      </a:cubicBezTo>
                      <a:cubicBezTo>
                        <a:pt x="876" y="719"/>
                        <a:pt x="1148" y="567"/>
                        <a:pt x="1038" y="464"/>
                      </a:cubicBezTo>
                      <a:lnTo>
                        <a:pt x="845" y="288"/>
                      </a:lnTo>
                      <a:cubicBezTo>
                        <a:pt x="755" y="202"/>
                        <a:pt x="665" y="119"/>
                        <a:pt x="575" y="36"/>
                      </a:cubicBezTo>
                      <a:cubicBezTo>
                        <a:pt x="548" y="11"/>
                        <a:pt x="506" y="0"/>
                        <a:pt x="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7"/>
                <p:cNvSpPr/>
                <p:nvPr/>
              </p:nvSpPr>
              <p:spPr>
                <a:xfrm>
                  <a:off x="5301704" y="1257625"/>
                  <a:ext cx="75349" cy="58054"/>
                </a:xfrm>
                <a:custGeom>
                  <a:avLst/>
                  <a:gdLst/>
                  <a:ahLst/>
                  <a:cxnLst/>
                  <a:rect l="l" t="t" r="r" b="b"/>
                  <a:pathLst>
                    <a:path w="1307" h="1007" extrusionOk="0">
                      <a:moveTo>
                        <a:pt x="403" y="1"/>
                      </a:moveTo>
                      <a:cubicBezTo>
                        <a:pt x="337" y="1"/>
                        <a:pt x="269" y="20"/>
                        <a:pt x="213" y="47"/>
                      </a:cubicBezTo>
                      <a:cubicBezTo>
                        <a:pt x="153" y="77"/>
                        <a:pt x="1" y="200"/>
                        <a:pt x="93" y="280"/>
                      </a:cubicBezTo>
                      <a:cubicBezTo>
                        <a:pt x="340" y="489"/>
                        <a:pt x="562" y="715"/>
                        <a:pt x="775" y="954"/>
                      </a:cubicBezTo>
                      <a:cubicBezTo>
                        <a:pt x="810" y="992"/>
                        <a:pt x="863" y="1006"/>
                        <a:pt x="917" y="1006"/>
                      </a:cubicBezTo>
                      <a:cubicBezTo>
                        <a:pt x="978" y="1006"/>
                        <a:pt x="1040" y="989"/>
                        <a:pt x="1084" y="970"/>
                      </a:cubicBezTo>
                      <a:cubicBezTo>
                        <a:pt x="1147" y="947"/>
                        <a:pt x="1306" y="855"/>
                        <a:pt x="1257" y="761"/>
                      </a:cubicBezTo>
                      <a:cubicBezTo>
                        <a:pt x="1250" y="748"/>
                        <a:pt x="1243" y="738"/>
                        <a:pt x="1237" y="725"/>
                      </a:cubicBezTo>
                      <a:lnTo>
                        <a:pt x="1237" y="721"/>
                      </a:lnTo>
                      <a:cubicBezTo>
                        <a:pt x="1167" y="608"/>
                        <a:pt x="1087" y="522"/>
                        <a:pt x="975" y="442"/>
                      </a:cubicBezTo>
                      <a:lnTo>
                        <a:pt x="967" y="442"/>
                      </a:lnTo>
                      <a:cubicBezTo>
                        <a:pt x="835" y="306"/>
                        <a:pt x="702" y="173"/>
                        <a:pt x="556" y="50"/>
                      </a:cubicBezTo>
                      <a:cubicBezTo>
                        <a:pt x="513" y="15"/>
                        <a:pt x="459" y="1"/>
                        <a:pt x="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7"/>
                <p:cNvSpPr/>
                <p:nvPr/>
              </p:nvSpPr>
              <p:spPr>
                <a:xfrm>
                  <a:off x="5381491" y="1357301"/>
                  <a:ext cx="88839" cy="62781"/>
                </a:xfrm>
                <a:custGeom>
                  <a:avLst/>
                  <a:gdLst/>
                  <a:ahLst/>
                  <a:cxnLst/>
                  <a:rect l="l" t="t" r="r" b="b"/>
                  <a:pathLst>
                    <a:path w="1541" h="1089" extrusionOk="0">
                      <a:moveTo>
                        <a:pt x="465" y="1"/>
                      </a:moveTo>
                      <a:cubicBezTo>
                        <a:pt x="297" y="1"/>
                        <a:pt x="0" y="152"/>
                        <a:pt x="82" y="228"/>
                      </a:cubicBezTo>
                      <a:cubicBezTo>
                        <a:pt x="384" y="507"/>
                        <a:pt x="687" y="783"/>
                        <a:pt x="989" y="1062"/>
                      </a:cubicBezTo>
                      <a:cubicBezTo>
                        <a:pt x="1009" y="1081"/>
                        <a:pt x="1041" y="1089"/>
                        <a:pt x="1080" y="1089"/>
                      </a:cubicBezTo>
                      <a:cubicBezTo>
                        <a:pt x="1249" y="1089"/>
                        <a:pt x="1541" y="938"/>
                        <a:pt x="1457" y="863"/>
                      </a:cubicBezTo>
                      <a:lnTo>
                        <a:pt x="554" y="26"/>
                      </a:lnTo>
                      <a:cubicBezTo>
                        <a:pt x="534" y="8"/>
                        <a:pt x="503"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7"/>
                <p:cNvSpPr/>
                <p:nvPr/>
              </p:nvSpPr>
              <p:spPr>
                <a:xfrm>
                  <a:off x="5082865" y="1400365"/>
                  <a:ext cx="69641" cy="46293"/>
                </a:xfrm>
                <a:custGeom>
                  <a:avLst/>
                  <a:gdLst/>
                  <a:ahLst/>
                  <a:cxnLst/>
                  <a:rect l="l" t="t" r="r" b="b"/>
                  <a:pathLst>
                    <a:path w="1208" h="803" extrusionOk="0">
                      <a:moveTo>
                        <a:pt x="459" y="0"/>
                      </a:moveTo>
                      <a:cubicBezTo>
                        <a:pt x="305" y="0"/>
                        <a:pt x="1" y="153"/>
                        <a:pt x="56" y="205"/>
                      </a:cubicBezTo>
                      <a:cubicBezTo>
                        <a:pt x="176" y="315"/>
                        <a:pt x="295" y="428"/>
                        <a:pt x="418" y="541"/>
                      </a:cubicBezTo>
                      <a:cubicBezTo>
                        <a:pt x="505" y="621"/>
                        <a:pt x="591" y="700"/>
                        <a:pt x="680" y="783"/>
                      </a:cubicBezTo>
                      <a:cubicBezTo>
                        <a:pt x="695" y="797"/>
                        <a:pt x="719" y="803"/>
                        <a:pt x="748" y="803"/>
                      </a:cubicBezTo>
                      <a:cubicBezTo>
                        <a:pt x="902" y="803"/>
                        <a:pt x="1208" y="647"/>
                        <a:pt x="1152" y="594"/>
                      </a:cubicBezTo>
                      <a:lnTo>
                        <a:pt x="528" y="20"/>
                      </a:lnTo>
                      <a:cubicBezTo>
                        <a:pt x="513" y="6"/>
                        <a:pt x="489"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7"/>
                <p:cNvSpPr/>
                <p:nvPr/>
              </p:nvSpPr>
              <p:spPr>
                <a:xfrm>
                  <a:off x="5014608" y="2117584"/>
                  <a:ext cx="788594" cy="863828"/>
                </a:xfrm>
                <a:custGeom>
                  <a:avLst/>
                  <a:gdLst/>
                  <a:ahLst/>
                  <a:cxnLst/>
                  <a:rect l="l" t="t" r="r" b="b"/>
                  <a:pathLst>
                    <a:path w="13679" h="14984" extrusionOk="0">
                      <a:moveTo>
                        <a:pt x="187" y="133"/>
                      </a:moveTo>
                      <a:cubicBezTo>
                        <a:pt x="187" y="143"/>
                        <a:pt x="180" y="156"/>
                        <a:pt x="174" y="163"/>
                      </a:cubicBezTo>
                      <a:lnTo>
                        <a:pt x="177" y="136"/>
                      </a:lnTo>
                      <a:lnTo>
                        <a:pt x="187" y="133"/>
                      </a:lnTo>
                      <a:close/>
                      <a:moveTo>
                        <a:pt x="153" y="0"/>
                      </a:moveTo>
                      <a:cubicBezTo>
                        <a:pt x="107" y="0"/>
                        <a:pt x="70" y="14"/>
                        <a:pt x="44" y="43"/>
                      </a:cubicBezTo>
                      <a:cubicBezTo>
                        <a:pt x="24" y="66"/>
                        <a:pt x="1" y="110"/>
                        <a:pt x="18" y="176"/>
                      </a:cubicBezTo>
                      <a:lnTo>
                        <a:pt x="27" y="230"/>
                      </a:lnTo>
                      <a:lnTo>
                        <a:pt x="81" y="242"/>
                      </a:lnTo>
                      <a:cubicBezTo>
                        <a:pt x="715" y="405"/>
                        <a:pt x="1343" y="728"/>
                        <a:pt x="1875" y="1020"/>
                      </a:cubicBezTo>
                      <a:cubicBezTo>
                        <a:pt x="2143" y="1170"/>
                        <a:pt x="2413" y="1336"/>
                        <a:pt x="2675" y="1495"/>
                      </a:cubicBezTo>
                      <a:cubicBezTo>
                        <a:pt x="3120" y="1765"/>
                        <a:pt x="3582" y="2044"/>
                        <a:pt x="4057" y="2263"/>
                      </a:cubicBezTo>
                      <a:cubicBezTo>
                        <a:pt x="4483" y="2462"/>
                        <a:pt x="4874" y="2877"/>
                        <a:pt x="5190" y="3209"/>
                      </a:cubicBezTo>
                      <a:cubicBezTo>
                        <a:pt x="5326" y="3355"/>
                        <a:pt x="5443" y="3525"/>
                        <a:pt x="5556" y="3691"/>
                      </a:cubicBezTo>
                      <a:cubicBezTo>
                        <a:pt x="5599" y="3758"/>
                        <a:pt x="5645" y="3824"/>
                        <a:pt x="5691" y="3887"/>
                      </a:cubicBezTo>
                      <a:cubicBezTo>
                        <a:pt x="5808" y="4053"/>
                        <a:pt x="5935" y="4192"/>
                        <a:pt x="6061" y="4329"/>
                      </a:cubicBezTo>
                      <a:cubicBezTo>
                        <a:pt x="6127" y="4405"/>
                        <a:pt x="6194" y="4479"/>
                        <a:pt x="6263" y="4558"/>
                      </a:cubicBezTo>
                      <a:cubicBezTo>
                        <a:pt x="6489" y="4827"/>
                        <a:pt x="6645" y="5129"/>
                        <a:pt x="6812" y="5452"/>
                      </a:cubicBezTo>
                      <a:cubicBezTo>
                        <a:pt x="6875" y="5568"/>
                        <a:pt x="6934" y="5687"/>
                        <a:pt x="7001" y="5804"/>
                      </a:cubicBezTo>
                      <a:cubicBezTo>
                        <a:pt x="7270" y="6289"/>
                        <a:pt x="7479" y="6741"/>
                        <a:pt x="7619" y="7153"/>
                      </a:cubicBezTo>
                      <a:cubicBezTo>
                        <a:pt x="7649" y="7246"/>
                        <a:pt x="7682" y="7335"/>
                        <a:pt x="7715" y="7429"/>
                      </a:cubicBezTo>
                      <a:cubicBezTo>
                        <a:pt x="7861" y="7844"/>
                        <a:pt x="8011" y="8272"/>
                        <a:pt x="8077" y="8694"/>
                      </a:cubicBezTo>
                      <a:cubicBezTo>
                        <a:pt x="8130" y="9043"/>
                        <a:pt x="8247" y="9382"/>
                        <a:pt x="8359" y="9714"/>
                      </a:cubicBezTo>
                      <a:cubicBezTo>
                        <a:pt x="8429" y="9913"/>
                        <a:pt x="8502" y="10123"/>
                        <a:pt x="8555" y="10325"/>
                      </a:cubicBezTo>
                      <a:cubicBezTo>
                        <a:pt x="8738" y="11003"/>
                        <a:pt x="8931" y="11618"/>
                        <a:pt x="9130" y="12153"/>
                      </a:cubicBezTo>
                      <a:cubicBezTo>
                        <a:pt x="9287" y="12584"/>
                        <a:pt x="9526" y="12920"/>
                        <a:pt x="9775" y="13279"/>
                      </a:cubicBezTo>
                      <a:cubicBezTo>
                        <a:pt x="9845" y="13375"/>
                        <a:pt x="9911" y="13472"/>
                        <a:pt x="9977" y="13571"/>
                      </a:cubicBezTo>
                      <a:cubicBezTo>
                        <a:pt x="10452" y="14279"/>
                        <a:pt x="11064" y="14983"/>
                        <a:pt x="12024" y="14983"/>
                      </a:cubicBezTo>
                      <a:cubicBezTo>
                        <a:pt x="12103" y="14983"/>
                        <a:pt x="12183" y="14976"/>
                        <a:pt x="12266" y="14967"/>
                      </a:cubicBezTo>
                      <a:cubicBezTo>
                        <a:pt x="12552" y="14933"/>
                        <a:pt x="12907" y="14814"/>
                        <a:pt x="13220" y="14645"/>
                      </a:cubicBezTo>
                      <a:cubicBezTo>
                        <a:pt x="13253" y="14628"/>
                        <a:pt x="13293" y="14601"/>
                        <a:pt x="13336" y="14571"/>
                      </a:cubicBezTo>
                      <a:cubicBezTo>
                        <a:pt x="13417" y="14514"/>
                        <a:pt x="13537" y="14432"/>
                        <a:pt x="13611" y="14432"/>
                      </a:cubicBezTo>
                      <a:cubicBezTo>
                        <a:pt x="13618" y="14432"/>
                        <a:pt x="13625" y="14433"/>
                        <a:pt x="13632" y="14435"/>
                      </a:cubicBezTo>
                      <a:lnTo>
                        <a:pt x="13678" y="14266"/>
                      </a:lnTo>
                      <a:cubicBezTo>
                        <a:pt x="13656" y="14260"/>
                        <a:pt x="13634" y="14257"/>
                        <a:pt x="13612" y="14257"/>
                      </a:cubicBezTo>
                      <a:cubicBezTo>
                        <a:pt x="13482" y="14257"/>
                        <a:pt x="13347" y="14348"/>
                        <a:pt x="13236" y="14425"/>
                      </a:cubicBezTo>
                      <a:cubicBezTo>
                        <a:pt x="13200" y="14452"/>
                        <a:pt x="13166" y="14475"/>
                        <a:pt x="13137" y="14491"/>
                      </a:cubicBezTo>
                      <a:cubicBezTo>
                        <a:pt x="12844" y="14648"/>
                        <a:pt x="12513" y="14761"/>
                        <a:pt x="12246" y="14794"/>
                      </a:cubicBezTo>
                      <a:cubicBezTo>
                        <a:pt x="12169" y="14803"/>
                        <a:pt x="12093" y="14807"/>
                        <a:pt x="12020" y="14807"/>
                      </a:cubicBezTo>
                      <a:cubicBezTo>
                        <a:pt x="11147" y="14807"/>
                        <a:pt x="10592" y="14171"/>
                        <a:pt x="10124" y="13475"/>
                      </a:cubicBezTo>
                      <a:cubicBezTo>
                        <a:pt x="10057" y="13372"/>
                        <a:pt x="9987" y="13276"/>
                        <a:pt x="9921" y="13179"/>
                      </a:cubicBezTo>
                      <a:cubicBezTo>
                        <a:pt x="9675" y="12831"/>
                        <a:pt x="9446" y="12501"/>
                        <a:pt x="9293" y="12093"/>
                      </a:cubicBezTo>
                      <a:cubicBezTo>
                        <a:pt x="9100" y="11568"/>
                        <a:pt x="8905" y="10940"/>
                        <a:pt x="8725" y="10279"/>
                      </a:cubicBezTo>
                      <a:cubicBezTo>
                        <a:pt x="8669" y="10069"/>
                        <a:pt x="8595" y="9861"/>
                        <a:pt x="8526" y="9654"/>
                      </a:cubicBezTo>
                      <a:cubicBezTo>
                        <a:pt x="8416" y="9332"/>
                        <a:pt x="8303" y="9000"/>
                        <a:pt x="8250" y="8668"/>
                      </a:cubicBezTo>
                      <a:cubicBezTo>
                        <a:pt x="8183" y="8229"/>
                        <a:pt x="8028" y="7794"/>
                        <a:pt x="7881" y="7372"/>
                      </a:cubicBezTo>
                      <a:cubicBezTo>
                        <a:pt x="7848" y="7279"/>
                        <a:pt x="7815" y="7186"/>
                        <a:pt x="7784" y="7096"/>
                      </a:cubicBezTo>
                      <a:cubicBezTo>
                        <a:pt x="7642" y="6674"/>
                        <a:pt x="7430" y="6213"/>
                        <a:pt x="7154" y="5718"/>
                      </a:cubicBezTo>
                      <a:cubicBezTo>
                        <a:pt x="7091" y="5604"/>
                        <a:pt x="7027" y="5488"/>
                        <a:pt x="6967" y="5368"/>
                      </a:cubicBezTo>
                      <a:cubicBezTo>
                        <a:pt x="6804" y="5057"/>
                        <a:pt x="6639" y="4731"/>
                        <a:pt x="6396" y="4445"/>
                      </a:cubicBezTo>
                      <a:cubicBezTo>
                        <a:pt x="6326" y="4365"/>
                        <a:pt x="6257" y="4289"/>
                        <a:pt x="6190" y="4212"/>
                      </a:cubicBezTo>
                      <a:cubicBezTo>
                        <a:pt x="6064" y="4073"/>
                        <a:pt x="5944" y="3940"/>
                        <a:pt x="5835" y="3787"/>
                      </a:cubicBezTo>
                      <a:cubicBezTo>
                        <a:pt x="5788" y="3721"/>
                        <a:pt x="5745" y="3658"/>
                        <a:pt x="5699" y="3591"/>
                      </a:cubicBezTo>
                      <a:cubicBezTo>
                        <a:pt x="5582" y="3422"/>
                        <a:pt x="5463" y="3246"/>
                        <a:pt x="5317" y="3090"/>
                      </a:cubicBezTo>
                      <a:cubicBezTo>
                        <a:pt x="4994" y="2744"/>
                        <a:pt x="4589" y="2315"/>
                        <a:pt x="4130" y="2103"/>
                      </a:cubicBezTo>
                      <a:cubicBezTo>
                        <a:pt x="3665" y="1887"/>
                        <a:pt x="3210" y="1611"/>
                        <a:pt x="2768" y="1342"/>
                      </a:cubicBezTo>
                      <a:cubicBezTo>
                        <a:pt x="2502" y="1182"/>
                        <a:pt x="2230" y="1017"/>
                        <a:pt x="1958" y="868"/>
                      </a:cubicBezTo>
                      <a:cubicBezTo>
                        <a:pt x="1436" y="575"/>
                        <a:pt x="818" y="259"/>
                        <a:pt x="183" y="86"/>
                      </a:cubicBezTo>
                      <a:lnTo>
                        <a:pt x="194" y="3"/>
                      </a:lnTo>
                      <a:cubicBezTo>
                        <a:pt x="180" y="1"/>
                        <a:pt x="166"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7"/>
                <p:cNvSpPr/>
                <p:nvPr/>
              </p:nvSpPr>
              <p:spPr>
                <a:xfrm>
                  <a:off x="5658153" y="2014507"/>
                  <a:ext cx="271243" cy="280064"/>
                </a:xfrm>
                <a:custGeom>
                  <a:avLst/>
                  <a:gdLst/>
                  <a:ahLst/>
                  <a:cxnLst/>
                  <a:rect l="l" t="t" r="r" b="b"/>
                  <a:pathLst>
                    <a:path w="4705" h="4858" extrusionOk="0">
                      <a:moveTo>
                        <a:pt x="2256" y="177"/>
                      </a:moveTo>
                      <a:cubicBezTo>
                        <a:pt x="3124" y="177"/>
                        <a:pt x="3887" y="678"/>
                        <a:pt x="4203" y="1463"/>
                      </a:cubicBezTo>
                      <a:cubicBezTo>
                        <a:pt x="4522" y="2257"/>
                        <a:pt x="4495" y="3107"/>
                        <a:pt x="4130" y="3738"/>
                      </a:cubicBezTo>
                      <a:cubicBezTo>
                        <a:pt x="3690" y="4499"/>
                        <a:pt x="3116" y="4684"/>
                        <a:pt x="2664" y="4684"/>
                      </a:cubicBezTo>
                      <a:cubicBezTo>
                        <a:pt x="2499" y="4684"/>
                        <a:pt x="2350" y="4659"/>
                        <a:pt x="2230" y="4629"/>
                      </a:cubicBezTo>
                      <a:cubicBezTo>
                        <a:pt x="1555" y="4459"/>
                        <a:pt x="911" y="3918"/>
                        <a:pt x="552" y="3220"/>
                      </a:cubicBezTo>
                      <a:cubicBezTo>
                        <a:pt x="240" y="2616"/>
                        <a:pt x="183" y="1984"/>
                        <a:pt x="393" y="1446"/>
                      </a:cubicBezTo>
                      <a:cubicBezTo>
                        <a:pt x="701" y="655"/>
                        <a:pt x="1393" y="180"/>
                        <a:pt x="2243" y="177"/>
                      </a:cubicBezTo>
                      <a:close/>
                      <a:moveTo>
                        <a:pt x="2243" y="0"/>
                      </a:moveTo>
                      <a:cubicBezTo>
                        <a:pt x="1330" y="4"/>
                        <a:pt x="559" y="535"/>
                        <a:pt x="229" y="1380"/>
                      </a:cubicBezTo>
                      <a:cubicBezTo>
                        <a:pt x="0" y="1971"/>
                        <a:pt x="60" y="2652"/>
                        <a:pt x="396" y="3303"/>
                      </a:cubicBezTo>
                      <a:cubicBezTo>
                        <a:pt x="778" y="4044"/>
                        <a:pt x="1462" y="4615"/>
                        <a:pt x="2187" y="4798"/>
                      </a:cubicBezTo>
                      <a:cubicBezTo>
                        <a:pt x="2349" y="4838"/>
                        <a:pt x="2509" y="4858"/>
                        <a:pt x="2661" y="4858"/>
                      </a:cubicBezTo>
                      <a:cubicBezTo>
                        <a:pt x="3316" y="4858"/>
                        <a:pt x="3891" y="4499"/>
                        <a:pt x="4280" y="3824"/>
                      </a:cubicBezTo>
                      <a:cubicBezTo>
                        <a:pt x="4674" y="3147"/>
                        <a:pt x="4705" y="2240"/>
                        <a:pt x="4366" y="1396"/>
                      </a:cubicBezTo>
                      <a:cubicBezTo>
                        <a:pt x="4024" y="546"/>
                        <a:pt x="3196" y="0"/>
                        <a:pt x="2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7"/>
                <p:cNvSpPr/>
                <p:nvPr/>
              </p:nvSpPr>
              <p:spPr>
                <a:xfrm>
                  <a:off x="4915565" y="1525061"/>
                  <a:ext cx="930932" cy="392193"/>
                </a:xfrm>
                <a:custGeom>
                  <a:avLst/>
                  <a:gdLst/>
                  <a:ahLst/>
                  <a:cxnLst/>
                  <a:rect l="l" t="t" r="r" b="b"/>
                  <a:pathLst>
                    <a:path w="16148" h="6803" extrusionOk="0">
                      <a:moveTo>
                        <a:pt x="14116" y="1"/>
                      </a:moveTo>
                      <a:cubicBezTo>
                        <a:pt x="13443" y="1"/>
                        <a:pt x="12661" y="527"/>
                        <a:pt x="12157" y="1095"/>
                      </a:cubicBezTo>
                      <a:cubicBezTo>
                        <a:pt x="11217" y="2159"/>
                        <a:pt x="10403" y="3484"/>
                        <a:pt x="9104" y="4149"/>
                      </a:cubicBezTo>
                      <a:cubicBezTo>
                        <a:pt x="8546" y="4434"/>
                        <a:pt x="7944" y="4541"/>
                        <a:pt x="7331" y="4541"/>
                      </a:cubicBezTo>
                      <a:cubicBezTo>
                        <a:pt x="6389" y="4541"/>
                        <a:pt x="5422" y="4290"/>
                        <a:pt x="4553" y="4053"/>
                      </a:cubicBezTo>
                      <a:cubicBezTo>
                        <a:pt x="4086" y="3924"/>
                        <a:pt x="3374" y="3768"/>
                        <a:pt x="2697" y="3768"/>
                      </a:cubicBezTo>
                      <a:cubicBezTo>
                        <a:pt x="1971" y="3768"/>
                        <a:pt x="1285" y="3947"/>
                        <a:pt x="981" y="4531"/>
                      </a:cubicBezTo>
                      <a:cubicBezTo>
                        <a:pt x="0" y="6414"/>
                        <a:pt x="3363" y="6802"/>
                        <a:pt x="4919" y="6802"/>
                      </a:cubicBezTo>
                      <a:cubicBezTo>
                        <a:pt x="5112" y="6802"/>
                        <a:pt x="5278" y="6796"/>
                        <a:pt x="5403" y="6787"/>
                      </a:cubicBezTo>
                      <a:cubicBezTo>
                        <a:pt x="6540" y="6693"/>
                        <a:pt x="8015" y="6547"/>
                        <a:pt x="9479" y="6222"/>
                      </a:cubicBezTo>
                      <a:cubicBezTo>
                        <a:pt x="11646" y="5744"/>
                        <a:pt x="16147" y="4149"/>
                        <a:pt x="15283" y="1082"/>
                      </a:cubicBezTo>
                      <a:cubicBezTo>
                        <a:pt x="15061" y="294"/>
                        <a:pt x="14619" y="1"/>
                        <a:pt x="14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4" name="Google Shape;194;p7"/>
              <p:cNvSpPr/>
              <p:nvPr/>
            </p:nvSpPr>
            <p:spPr>
              <a:xfrm>
                <a:off x="2717150" y="769375"/>
                <a:ext cx="731463" cy="670066"/>
              </a:xfrm>
              <a:custGeom>
                <a:avLst/>
                <a:gdLst/>
                <a:ahLst/>
                <a:cxnLst/>
                <a:rect l="l" t="t" r="r" b="b"/>
                <a:pathLst>
                  <a:path w="12688" h="11623" extrusionOk="0">
                    <a:moveTo>
                      <a:pt x="2361" y="11"/>
                    </a:moveTo>
                    <a:cubicBezTo>
                      <a:pt x="2293" y="11"/>
                      <a:pt x="2226" y="13"/>
                      <a:pt x="2163" y="20"/>
                    </a:cubicBezTo>
                    <a:cubicBezTo>
                      <a:pt x="2008" y="37"/>
                      <a:pt x="1824" y="194"/>
                      <a:pt x="1921" y="269"/>
                    </a:cubicBezTo>
                    <a:cubicBezTo>
                      <a:pt x="1903" y="265"/>
                      <a:pt x="1885" y="262"/>
                      <a:pt x="1866" y="262"/>
                    </a:cubicBezTo>
                    <a:cubicBezTo>
                      <a:pt x="1541" y="262"/>
                      <a:pt x="1080" y="934"/>
                      <a:pt x="964" y="1106"/>
                    </a:cubicBezTo>
                    <a:cubicBezTo>
                      <a:pt x="223" y="2203"/>
                      <a:pt x="74" y="3638"/>
                      <a:pt x="74" y="4904"/>
                    </a:cubicBezTo>
                    <a:cubicBezTo>
                      <a:pt x="74" y="5519"/>
                      <a:pt x="1" y="6193"/>
                      <a:pt x="180" y="6795"/>
                    </a:cubicBezTo>
                    <a:cubicBezTo>
                      <a:pt x="373" y="7429"/>
                      <a:pt x="768" y="8020"/>
                      <a:pt x="1087" y="8595"/>
                    </a:cubicBezTo>
                    <a:cubicBezTo>
                      <a:pt x="1459" y="9266"/>
                      <a:pt x="1789" y="9791"/>
                      <a:pt x="2373" y="10296"/>
                    </a:cubicBezTo>
                    <a:cubicBezTo>
                      <a:pt x="2891" y="10738"/>
                      <a:pt x="3459" y="10953"/>
                      <a:pt x="4097" y="11160"/>
                    </a:cubicBezTo>
                    <a:cubicBezTo>
                      <a:pt x="5017" y="11457"/>
                      <a:pt x="6057" y="11622"/>
                      <a:pt x="7070" y="11622"/>
                    </a:cubicBezTo>
                    <a:cubicBezTo>
                      <a:pt x="7527" y="11622"/>
                      <a:pt x="7979" y="11589"/>
                      <a:pt x="8413" y="11519"/>
                    </a:cubicBezTo>
                    <a:cubicBezTo>
                      <a:pt x="9971" y="11263"/>
                      <a:pt x="11416" y="10130"/>
                      <a:pt x="12130" y="8734"/>
                    </a:cubicBezTo>
                    <a:cubicBezTo>
                      <a:pt x="12476" y="8063"/>
                      <a:pt x="12612" y="7296"/>
                      <a:pt x="12619" y="6542"/>
                    </a:cubicBezTo>
                    <a:cubicBezTo>
                      <a:pt x="12628" y="5815"/>
                      <a:pt x="12688" y="5037"/>
                      <a:pt x="12592" y="4309"/>
                    </a:cubicBezTo>
                    <a:cubicBezTo>
                      <a:pt x="12513" y="3698"/>
                      <a:pt x="12203" y="2745"/>
                      <a:pt x="11502" y="2595"/>
                    </a:cubicBezTo>
                    <a:cubicBezTo>
                      <a:pt x="11441" y="2582"/>
                      <a:pt x="11383" y="2576"/>
                      <a:pt x="11327" y="2576"/>
                    </a:cubicBezTo>
                    <a:cubicBezTo>
                      <a:pt x="10345" y="2576"/>
                      <a:pt x="10177" y="4533"/>
                      <a:pt x="9845" y="5197"/>
                    </a:cubicBezTo>
                    <a:cubicBezTo>
                      <a:pt x="9722" y="5439"/>
                      <a:pt x="9685" y="5715"/>
                      <a:pt x="9552" y="5950"/>
                    </a:cubicBezTo>
                    <a:cubicBezTo>
                      <a:pt x="9383" y="6249"/>
                      <a:pt x="9107" y="6482"/>
                      <a:pt x="8928" y="6778"/>
                    </a:cubicBezTo>
                    <a:cubicBezTo>
                      <a:pt x="8549" y="7402"/>
                      <a:pt x="7891" y="7837"/>
                      <a:pt x="7270" y="8203"/>
                    </a:cubicBezTo>
                    <a:cubicBezTo>
                      <a:pt x="6702" y="8538"/>
                      <a:pt x="6007" y="8495"/>
                      <a:pt x="5369" y="8502"/>
                    </a:cubicBezTo>
                    <a:cubicBezTo>
                      <a:pt x="5355" y="8502"/>
                      <a:pt x="5341" y="8502"/>
                      <a:pt x="5327" y="8502"/>
                    </a:cubicBezTo>
                    <a:cubicBezTo>
                      <a:pt x="4711" y="8502"/>
                      <a:pt x="4196" y="8280"/>
                      <a:pt x="3728" y="7864"/>
                    </a:cubicBezTo>
                    <a:cubicBezTo>
                      <a:pt x="2572" y="6831"/>
                      <a:pt x="2034" y="5316"/>
                      <a:pt x="2044" y="3805"/>
                    </a:cubicBezTo>
                    <a:cubicBezTo>
                      <a:pt x="2048" y="3107"/>
                      <a:pt x="2040" y="2572"/>
                      <a:pt x="2379" y="1968"/>
                    </a:cubicBezTo>
                    <a:cubicBezTo>
                      <a:pt x="2506" y="1748"/>
                      <a:pt x="2532" y="1489"/>
                      <a:pt x="2686" y="1279"/>
                    </a:cubicBezTo>
                    <a:cubicBezTo>
                      <a:pt x="2735" y="1206"/>
                      <a:pt x="2825" y="1233"/>
                      <a:pt x="2878" y="1134"/>
                    </a:cubicBezTo>
                    <a:cubicBezTo>
                      <a:pt x="2918" y="1067"/>
                      <a:pt x="2908" y="957"/>
                      <a:pt x="2931" y="881"/>
                    </a:cubicBezTo>
                    <a:cubicBezTo>
                      <a:pt x="2997" y="668"/>
                      <a:pt x="3057" y="502"/>
                      <a:pt x="3028" y="266"/>
                    </a:cubicBezTo>
                    <a:cubicBezTo>
                      <a:pt x="2997" y="1"/>
                      <a:pt x="2994" y="30"/>
                      <a:pt x="2718" y="20"/>
                    </a:cubicBezTo>
                    <a:cubicBezTo>
                      <a:pt x="2608" y="18"/>
                      <a:pt x="2483" y="11"/>
                      <a:pt x="2361" y="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5" name="Google Shape;195;p7"/>
            <p:cNvGrpSpPr/>
            <p:nvPr/>
          </p:nvGrpSpPr>
          <p:grpSpPr>
            <a:xfrm>
              <a:off x="0" y="-10650"/>
              <a:ext cx="9143949" cy="5158468"/>
              <a:chOff x="0" y="-10650"/>
              <a:chExt cx="9143949" cy="5158468"/>
            </a:xfrm>
          </p:grpSpPr>
          <p:grpSp>
            <p:nvGrpSpPr>
              <p:cNvPr id="196" name="Google Shape;196;p7"/>
              <p:cNvGrpSpPr/>
              <p:nvPr/>
            </p:nvGrpSpPr>
            <p:grpSpPr>
              <a:xfrm>
                <a:off x="0" y="-10650"/>
                <a:ext cx="9143949" cy="5158468"/>
                <a:chOff x="267864" y="140547"/>
                <a:chExt cx="8608500" cy="4856400"/>
              </a:xfrm>
            </p:grpSpPr>
            <p:sp>
              <p:nvSpPr>
                <p:cNvPr id="197" name="Google Shape;197;p7"/>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7"/>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9" name="Google Shape;199;p7"/>
              <p:cNvGrpSpPr/>
              <p:nvPr/>
            </p:nvGrpSpPr>
            <p:grpSpPr>
              <a:xfrm rot="10800000">
                <a:off x="0" y="-10650"/>
                <a:ext cx="9143949" cy="5158468"/>
                <a:chOff x="267864" y="140547"/>
                <a:chExt cx="8608500" cy="4856400"/>
              </a:xfrm>
            </p:grpSpPr>
            <p:sp>
              <p:nvSpPr>
                <p:cNvPr id="200" name="Google Shape;200;p7"/>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7"/>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202" name="Google Shape;202;p7"/>
          <p:cNvSpPr txBox="1">
            <a:spLocks noGrp="1"/>
          </p:cNvSpPr>
          <p:nvPr>
            <p:ph type="ctrTitle"/>
          </p:nvPr>
        </p:nvSpPr>
        <p:spPr>
          <a:xfrm>
            <a:off x="967033" y="1492373"/>
            <a:ext cx="4016000" cy="127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8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203" name="Google Shape;203;p7"/>
          <p:cNvSpPr txBox="1">
            <a:spLocks noGrp="1"/>
          </p:cNvSpPr>
          <p:nvPr>
            <p:ph type="subTitle" idx="1"/>
          </p:nvPr>
        </p:nvSpPr>
        <p:spPr>
          <a:xfrm>
            <a:off x="967033" y="3385933"/>
            <a:ext cx="4716800" cy="2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atin typeface="Didact Gothic"/>
                <a:ea typeface="Didact Gothic"/>
                <a:cs typeface="Didact Gothic"/>
                <a:sym typeface="Didact Gothic"/>
              </a:defRPr>
            </a:lvl1pPr>
            <a:lvl2pPr lvl="1" rtl="0">
              <a:lnSpc>
                <a:spcPct val="100000"/>
              </a:lnSpc>
              <a:spcBef>
                <a:spcPts val="2133"/>
              </a:spcBef>
              <a:spcAft>
                <a:spcPts val="0"/>
              </a:spcAft>
              <a:buNone/>
              <a:defRPr>
                <a:latin typeface="Didact Gothic"/>
                <a:ea typeface="Didact Gothic"/>
                <a:cs typeface="Didact Gothic"/>
                <a:sym typeface="Didact Gothic"/>
              </a:defRPr>
            </a:lvl2pPr>
            <a:lvl3pPr lvl="2" rtl="0">
              <a:lnSpc>
                <a:spcPct val="100000"/>
              </a:lnSpc>
              <a:spcBef>
                <a:spcPts val="2133"/>
              </a:spcBef>
              <a:spcAft>
                <a:spcPts val="0"/>
              </a:spcAft>
              <a:buNone/>
              <a:defRPr>
                <a:latin typeface="Didact Gothic"/>
                <a:ea typeface="Didact Gothic"/>
                <a:cs typeface="Didact Gothic"/>
                <a:sym typeface="Didact Gothic"/>
              </a:defRPr>
            </a:lvl3pPr>
            <a:lvl4pPr lvl="3" rtl="0">
              <a:lnSpc>
                <a:spcPct val="100000"/>
              </a:lnSpc>
              <a:spcBef>
                <a:spcPts val="2133"/>
              </a:spcBef>
              <a:spcAft>
                <a:spcPts val="0"/>
              </a:spcAft>
              <a:buNone/>
              <a:defRPr>
                <a:latin typeface="Didact Gothic"/>
                <a:ea typeface="Didact Gothic"/>
                <a:cs typeface="Didact Gothic"/>
                <a:sym typeface="Didact Gothic"/>
              </a:defRPr>
            </a:lvl4pPr>
            <a:lvl5pPr lvl="4" rtl="0">
              <a:lnSpc>
                <a:spcPct val="100000"/>
              </a:lnSpc>
              <a:spcBef>
                <a:spcPts val="2133"/>
              </a:spcBef>
              <a:spcAft>
                <a:spcPts val="0"/>
              </a:spcAft>
              <a:buNone/>
              <a:defRPr>
                <a:latin typeface="Didact Gothic"/>
                <a:ea typeface="Didact Gothic"/>
                <a:cs typeface="Didact Gothic"/>
                <a:sym typeface="Didact Gothic"/>
              </a:defRPr>
            </a:lvl5pPr>
            <a:lvl6pPr lvl="5" rtl="0">
              <a:lnSpc>
                <a:spcPct val="100000"/>
              </a:lnSpc>
              <a:spcBef>
                <a:spcPts val="2133"/>
              </a:spcBef>
              <a:spcAft>
                <a:spcPts val="0"/>
              </a:spcAft>
              <a:buNone/>
              <a:defRPr>
                <a:latin typeface="Didact Gothic"/>
                <a:ea typeface="Didact Gothic"/>
                <a:cs typeface="Didact Gothic"/>
                <a:sym typeface="Didact Gothic"/>
              </a:defRPr>
            </a:lvl6pPr>
            <a:lvl7pPr lvl="6" rtl="0">
              <a:lnSpc>
                <a:spcPct val="100000"/>
              </a:lnSpc>
              <a:spcBef>
                <a:spcPts val="2133"/>
              </a:spcBef>
              <a:spcAft>
                <a:spcPts val="0"/>
              </a:spcAft>
              <a:buNone/>
              <a:defRPr>
                <a:latin typeface="Didact Gothic"/>
                <a:ea typeface="Didact Gothic"/>
                <a:cs typeface="Didact Gothic"/>
                <a:sym typeface="Didact Gothic"/>
              </a:defRPr>
            </a:lvl7pPr>
            <a:lvl8pPr lvl="7" rtl="0">
              <a:lnSpc>
                <a:spcPct val="100000"/>
              </a:lnSpc>
              <a:spcBef>
                <a:spcPts val="2133"/>
              </a:spcBef>
              <a:spcAft>
                <a:spcPts val="0"/>
              </a:spcAft>
              <a:buNone/>
              <a:defRPr>
                <a:latin typeface="Didact Gothic"/>
                <a:ea typeface="Didact Gothic"/>
                <a:cs typeface="Didact Gothic"/>
                <a:sym typeface="Didact Gothic"/>
              </a:defRPr>
            </a:lvl8pPr>
            <a:lvl9pPr lvl="8" rtl="0">
              <a:lnSpc>
                <a:spcPct val="100000"/>
              </a:lnSpc>
              <a:spcBef>
                <a:spcPts val="2133"/>
              </a:spcBef>
              <a:spcAft>
                <a:spcPts val="2133"/>
              </a:spcAft>
              <a:buNone/>
              <a:defRPr>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277365884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204"/>
        <p:cNvGrpSpPr/>
        <p:nvPr/>
      </p:nvGrpSpPr>
      <p:grpSpPr>
        <a:xfrm>
          <a:off x="0" y="0"/>
          <a:ext cx="0" cy="0"/>
          <a:chOff x="0" y="0"/>
          <a:chExt cx="0" cy="0"/>
        </a:xfrm>
      </p:grpSpPr>
      <p:grpSp>
        <p:nvGrpSpPr>
          <p:cNvPr id="205" name="Google Shape;205;p8"/>
          <p:cNvGrpSpPr/>
          <p:nvPr/>
        </p:nvGrpSpPr>
        <p:grpSpPr>
          <a:xfrm flipH="1">
            <a:off x="186904" y="-238217"/>
            <a:ext cx="2466577" cy="1922897"/>
            <a:chOff x="6339538" y="-341365"/>
            <a:chExt cx="2540767" cy="1980734"/>
          </a:xfrm>
        </p:grpSpPr>
        <p:grpSp>
          <p:nvGrpSpPr>
            <p:cNvPr id="206" name="Google Shape;206;p8"/>
            <p:cNvGrpSpPr/>
            <p:nvPr/>
          </p:nvGrpSpPr>
          <p:grpSpPr>
            <a:xfrm rot="-10371840">
              <a:off x="6443627" y="-238914"/>
              <a:ext cx="1761400" cy="1775833"/>
              <a:chOff x="3284842" y="173313"/>
              <a:chExt cx="1814343" cy="1833238"/>
            </a:xfrm>
          </p:grpSpPr>
          <p:sp>
            <p:nvSpPr>
              <p:cNvPr id="207" name="Google Shape;207;p8"/>
              <p:cNvSpPr/>
              <p:nvPr/>
            </p:nvSpPr>
            <p:spPr>
              <a:xfrm rot="1115771">
                <a:off x="3479619" y="362515"/>
                <a:ext cx="1424790" cy="1454835"/>
              </a:xfrm>
              <a:custGeom>
                <a:avLst/>
                <a:gdLst/>
                <a:ahLst/>
                <a:cxnLst/>
                <a:rect l="l" t="t" r="r" b="b"/>
                <a:pathLst>
                  <a:path w="39313" h="40142" extrusionOk="0">
                    <a:moveTo>
                      <a:pt x="21970" y="0"/>
                    </a:moveTo>
                    <a:cubicBezTo>
                      <a:pt x="21894" y="0"/>
                      <a:pt x="21819" y="4"/>
                      <a:pt x="21744" y="10"/>
                    </a:cubicBezTo>
                    <a:cubicBezTo>
                      <a:pt x="19169" y="223"/>
                      <a:pt x="17844" y="3146"/>
                      <a:pt x="17170" y="5651"/>
                    </a:cubicBezTo>
                    <a:cubicBezTo>
                      <a:pt x="16276" y="8949"/>
                      <a:pt x="15592" y="12309"/>
                      <a:pt x="15120" y="15697"/>
                    </a:cubicBezTo>
                    <a:cubicBezTo>
                      <a:pt x="15449" y="13327"/>
                      <a:pt x="11052" y="8732"/>
                      <a:pt x="8518" y="8732"/>
                    </a:cubicBezTo>
                    <a:cubicBezTo>
                      <a:pt x="7677" y="8732"/>
                      <a:pt x="7041" y="9238"/>
                      <a:pt x="6851" y="10498"/>
                    </a:cubicBezTo>
                    <a:cubicBezTo>
                      <a:pt x="6738" y="11246"/>
                      <a:pt x="6997" y="11996"/>
                      <a:pt x="7252" y="12710"/>
                    </a:cubicBezTo>
                    <a:cubicBezTo>
                      <a:pt x="8189" y="15302"/>
                      <a:pt x="9123" y="17893"/>
                      <a:pt x="10057" y="20484"/>
                    </a:cubicBezTo>
                    <a:cubicBezTo>
                      <a:pt x="8678" y="20039"/>
                      <a:pt x="7231" y="19810"/>
                      <a:pt x="5786" y="19810"/>
                    </a:cubicBezTo>
                    <a:cubicBezTo>
                      <a:pt x="5455" y="19810"/>
                      <a:pt x="5124" y="19822"/>
                      <a:pt x="4794" y="19847"/>
                    </a:cubicBezTo>
                    <a:cubicBezTo>
                      <a:pt x="3947" y="19909"/>
                      <a:pt x="2997" y="20122"/>
                      <a:pt x="2575" y="20857"/>
                    </a:cubicBezTo>
                    <a:cubicBezTo>
                      <a:pt x="2263" y="21398"/>
                      <a:pt x="2333" y="22073"/>
                      <a:pt x="2442" y="22687"/>
                    </a:cubicBezTo>
                    <a:cubicBezTo>
                      <a:pt x="2874" y="25159"/>
                      <a:pt x="3768" y="27541"/>
                      <a:pt x="4070" y="30029"/>
                    </a:cubicBezTo>
                    <a:cubicBezTo>
                      <a:pt x="4369" y="32521"/>
                      <a:pt x="3963" y="35281"/>
                      <a:pt x="2183" y="37035"/>
                    </a:cubicBezTo>
                    <a:cubicBezTo>
                      <a:pt x="1286" y="37923"/>
                      <a:pt x="1" y="39272"/>
                      <a:pt x="921" y="40142"/>
                    </a:cubicBezTo>
                    <a:cubicBezTo>
                      <a:pt x="4718" y="35494"/>
                      <a:pt x="10957" y="33620"/>
                      <a:pt x="16920" y="33013"/>
                    </a:cubicBezTo>
                    <a:cubicBezTo>
                      <a:pt x="18764" y="32823"/>
                      <a:pt x="20774" y="32670"/>
                      <a:pt x="22150" y="31428"/>
                    </a:cubicBezTo>
                    <a:cubicBezTo>
                      <a:pt x="23528" y="30182"/>
                      <a:pt x="23548" y="27395"/>
                      <a:pt x="21777" y="26829"/>
                    </a:cubicBezTo>
                    <a:cubicBezTo>
                      <a:pt x="24953" y="26099"/>
                      <a:pt x="28086" y="25185"/>
                      <a:pt x="31159" y="24099"/>
                    </a:cubicBezTo>
                    <a:cubicBezTo>
                      <a:pt x="32076" y="23777"/>
                      <a:pt x="33023" y="23415"/>
                      <a:pt x="33677" y="22694"/>
                    </a:cubicBezTo>
                    <a:cubicBezTo>
                      <a:pt x="34329" y="21973"/>
                      <a:pt x="34581" y="20787"/>
                      <a:pt x="33976" y="20023"/>
                    </a:cubicBezTo>
                    <a:cubicBezTo>
                      <a:pt x="33503" y="19427"/>
                      <a:pt x="32763" y="19295"/>
                      <a:pt x="31975" y="19295"/>
                    </a:cubicBezTo>
                    <a:cubicBezTo>
                      <a:pt x="31463" y="19295"/>
                      <a:pt x="30931" y="19351"/>
                      <a:pt x="30439" y="19371"/>
                    </a:cubicBezTo>
                    <a:cubicBezTo>
                      <a:pt x="30405" y="19373"/>
                      <a:pt x="30372" y="19373"/>
                      <a:pt x="30338" y="19373"/>
                    </a:cubicBezTo>
                    <a:cubicBezTo>
                      <a:pt x="29103" y="19373"/>
                      <a:pt x="27564" y="18490"/>
                      <a:pt x="28010" y="17355"/>
                    </a:cubicBezTo>
                    <a:cubicBezTo>
                      <a:pt x="28153" y="16999"/>
                      <a:pt x="28465" y="16743"/>
                      <a:pt x="28767" y="16511"/>
                    </a:cubicBezTo>
                    <a:cubicBezTo>
                      <a:pt x="32395" y="13694"/>
                      <a:pt x="36335" y="11042"/>
                      <a:pt x="38734" y="7120"/>
                    </a:cubicBezTo>
                    <a:cubicBezTo>
                      <a:pt x="39036" y="6628"/>
                      <a:pt x="39312" y="6007"/>
                      <a:pt x="39043" y="5495"/>
                    </a:cubicBezTo>
                    <a:cubicBezTo>
                      <a:pt x="38796" y="5032"/>
                      <a:pt x="38246" y="4908"/>
                      <a:pt x="37697" y="4908"/>
                    </a:cubicBezTo>
                    <a:cubicBezTo>
                      <a:pt x="37529" y="4908"/>
                      <a:pt x="37361" y="4919"/>
                      <a:pt x="37202" y="4937"/>
                    </a:cubicBezTo>
                    <a:cubicBezTo>
                      <a:pt x="32937" y="5401"/>
                      <a:pt x="28747" y="6525"/>
                      <a:pt x="24827" y="8262"/>
                    </a:cubicBezTo>
                    <a:cubicBezTo>
                      <a:pt x="24601" y="6262"/>
                      <a:pt x="24375" y="4259"/>
                      <a:pt x="24149" y="2256"/>
                    </a:cubicBezTo>
                    <a:cubicBezTo>
                      <a:pt x="24093" y="1764"/>
                      <a:pt x="24030" y="1252"/>
                      <a:pt x="23761" y="837"/>
                    </a:cubicBezTo>
                    <a:cubicBezTo>
                      <a:pt x="23380" y="262"/>
                      <a:pt x="22663" y="0"/>
                      <a:pt x="21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8"/>
              <p:cNvSpPr/>
              <p:nvPr/>
            </p:nvSpPr>
            <p:spPr>
              <a:xfrm rot="1115771">
                <a:off x="3674009" y="770273"/>
                <a:ext cx="690414" cy="738834"/>
              </a:xfrm>
              <a:custGeom>
                <a:avLst/>
                <a:gdLst/>
                <a:ahLst/>
                <a:cxnLst/>
                <a:rect l="l" t="t" r="r" b="b"/>
                <a:pathLst>
                  <a:path w="19050" h="20386" extrusionOk="0">
                    <a:moveTo>
                      <a:pt x="18932" y="1"/>
                    </a:moveTo>
                    <a:cubicBezTo>
                      <a:pt x="18416" y="1"/>
                      <a:pt x="17847" y="705"/>
                      <a:pt x="17495" y="1137"/>
                    </a:cubicBezTo>
                    <a:cubicBezTo>
                      <a:pt x="17412" y="1237"/>
                      <a:pt x="17342" y="1326"/>
                      <a:pt x="17292" y="1379"/>
                    </a:cubicBezTo>
                    <a:cubicBezTo>
                      <a:pt x="15711" y="3057"/>
                      <a:pt x="13976" y="4638"/>
                      <a:pt x="12302" y="6167"/>
                    </a:cubicBezTo>
                    <a:cubicBezTo>
                      <a:pt x="10914" y="7432"/>
                      <a:pt x="9482" y="8741"/>
                      <a:pt x="8136" y="10100"/>
                    </a:cubicBezTo>
                    <a:cubicBezTo>
                      <a:pt x="6265" y="12027"/>
                      <a:pt x="4445" y="14050"/>
                      <a:pt x="2731" y="16110"/>
                    </a:cubicBezTo>
                    <a:cubicBezTo>
                      <a:pt x="1877" y="17087"/>
                      <a:pt x="1076" y="18130"/>
                      <a:pt x="349" y="19206"/>
                    </a:cubicBezTo>
                    <a:cubicBezTo>
                      <a:pt x="53" y="19704"/>
                      <a:pt x="26" y="19884"/>
                      <a:pt x="0" y="20376"/>
                    </a:cubicBezTo>
                    <a:lnTo>
                      <a:pt x="176" y="20385"/>
                    </a:lnTo>
                    <a:cubicBezTo>
                      <a:pt x="203" y="19917"/>
                      <a:pt x="222" y="19761"/>
                      <a:pt x="498" y="19303"/>
                    </a:cubicBezTo>
                    <a:cubicBezTo>
                      <a:pt x="1216" y="18233"/>
                      <a:pt x="2013" y="17196"/>
                      <a:pt x="2864" y="16222"/>
                    </a:cubicBezTo>
                    <a:cubicBezTo>
                      <a:pt x="4578" y="14163"/>
                      <a:pt x="6395" y="12147"/>
                      <a:pt x="8263" y="10223"/>
                    </a:cubicBezTo>
                    <a:cubicBezTo>
                      <a:pt x="9601" y="8867"/>
                      <a:pt x="11037" y="7562"/>
                      <a:pt x="12422" y="6296"/>
                    </a:cubicBezTo>
                    <a:cubicBezTo>
                      <a:pt x="14099" y="4765"/>
                      <a:pt x="15833" y="3183"/>
                      <a:pt x="17418" y="1499"/>
                    </a:cubicBezTo>
                    <a:cubicBezTo>
                      <a:pt x="17475" y="1439"/>
                      <a:pt x="17548" y="1349"/>
                      <a:pt x="17631" y="1246"/>
                    </a:cubicBezTo>
                    <a:cubicBezTo>
                      <a:pt x="17940" y="865"/>
                      <a:pt x="18503" y="175"/>
                      <a:pt x="18933" y="175"/>
                    </a:cubicBezTo>
                    <a:cubicBezTo>
                      <a:pt x="18961" y="175"/>
                      <a:pt x="18987" y="178"/>
                      <a:pt x="19013" y="183"/>
                    </a:cubicBezTo>
                    <a:lnTo>
                      <a:pt x="19050" y="14"/>
                    </a:lnTo>
                    <a:cubicBezTo>
                      <a:pt x="19011" y="5"/>
                      <a:pt x="18971" y="1"/>
                      <a:pt x="18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8"/>
              <p:cNvSpPr/>
              <p:nvPr/>
            </p:nvSpPr>
            <p:spPr>
              <a:xfrm rot="1115771">
                <a:off x="4443205" y="661303"/>
                <a:ext cx="31458" cy="15149"/>
              </a:xfrm>
              <a:custGeom>
                <a:avLst/>
                <a:gdLst/>
                <a:ahLst/>
                <a:cxnLst/>
                <a:rect l="l" t="t" r="r" b="b"/>
                <a:pathLst>
                  <a:path w="868" h="418" extrusionOk="0">
                    <a:moveTo>
                      <a:pt x="699" y="0"/>
                    </a:moveTo>
                    <a:cubicBezTo>
                      <a:pt x="515" y="0"/>
                      <a:pt x="239" y="81"/>
                      <a:pt x="179" y="208"/>
                    </a:cubicBezTo>
                    <a:cubicBezTo>
                      <a:pt x="153" y="224"/>
                      <a:pt x="127" y="244"/>
                      <a:pt x="107" y="267"/>
                    </a:cubicBezTo>
                    <a:cubicBezTo>
                      <a:pt x="0" y="393"/>
                      <a:pt x="199" y="413"/>
                      <a:pt x="279" y="417"/>
                    </a:cubicBezTo>
                    <a:cubicBezTo>
                      <a:pt x="283" y="417"/>
                      <a:pt x="286" y="417"/>
                      <a:pt x="290" y="417"/>
                    </a:cubicBezTo>
                    <a:cubicBezTo>
                      <a:pt x="498" y="417"/>
                      <a:pt x="867" y="326"/>
                      <a:pt x="864" y="71"/>
                    </a:cubicBezTo>
                    <a:cubicBezTo>
                      <a:pt x="864" y="22"/>
                      <a:pt x="794"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8"/>
              <p:cNvSpPr/>
              <p:nvPr/>
            </p:nvSpPr>
            <p:spPr>
              <a:xfrm rot="1115771">
                <a:off x="4442680" y="574074"/>
                <a:ext cx="30371" cy="18194"/>
              </a:xfrm>
              <a:custGeom>
                <a:avLst/>
                <a:gdLst/>
                <a:ahLst/>
                <a:cxnLst/>
                <a:rect l="l" t="t" r="r" b="b"/>
                <a:pathLst>
                  <a:path w="838" h="502" extrusionOk="0">
                    <a:moveTo>
                      <a:pt x="405" y="0"/>
                    </a:moveTo>
                    <a:cubicBezTo>
                      <a:pt x="256" y="0"/>
                      <a:pt x="40" y="116"/>
                      <a:pt x="20" y="279"/>
                    </a:cubicBezTo>
                    <a:cubicBezTo>
                      <a:pt x="0" y="462"/>
                      <a:pt x="206" y="502"/>
                      <a:pt x="342" y="502"/>
                    </a:cubicBezTo>
                    <a:lnTo>
                      <a:pt x="431" y="502"/>
                    </a:lnTo>
                    <a:cubicBezTo>
                      <a:pt x="581" y="502"/>
                      <a:pt x="797" y="389"/>
                      <a:pt x="817" y="223"/>
                    </a:cubicBezTo>
                    <a:cubicBezTo>
                      <a:pt x="837" y="43"/>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8"/>
              <p:cNvSpPr/>
              <p:nvPr/>
            </p:nvSpPr>
            <p:spPr>
              <a:xfrm rot="1115771">
                <a:off x="4375041" y="483073"/>
                <a:ext cx="43998" cy="13047"/>
              </a:xfrm>
              <a:custGeom>
                <a:avLst/>
                <a:gdLst/>
                <a:ahLst/>
                <a:cxnLst/>
                <a:rect l="l" t="t" r="r" b="b"/>
                <a:pathLst>
                  <a:path w="1214" h="360" extrusionOk="0">
                    <a:moveTo>
                      <a:pt x="748" y="0"/>
                    </a:moveTo>
                    <a:cubicBezTo>
                      <a:pt x="512" y="0"/>
                      <a:pt x="0" y="359"/>
                      <a:pt x="466" y="359"/>
                    </a:cubicBezTo>
                    <a:cubicBezTo>
                      <a:pt x="701" y="359"/>
                      <a:pt x="1213"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8"/>
              <p:cNvSpPr/>
              <p:nvPr/>
            </p:nvSpPr>
            <p:spPr>
              <a:xfrm rot="1115771">
                <a:off x="4333498" y="554761"/>
                <a:ext cx="33705" cy="12431"/>
              </a:xfrm>
              <a:custGeom>
                <a:avLst/>
                <a:gdLst/>
                <a:ahLst/>
                <a:cxnLst/>
                <a:rect l="l" t="t" r="r" b="b"/>
                <a:pathLst>
                  <a:path w="930" h="343" extrusionOk="0">
                    <a:moveTo>
                      <a:pt x="561" y="0"/>
                    </a:moveTo>
                    <a:cubicBezTo>
                      <a:pt x="411" y="0"/>
                      <a:pt x="195" y="54"/>
                      <a:pt x="100" y="180"/>
                    </a:cubicBezTo>
                    <a:cubicBezTo>
                      <a:pt x="0" y="306"/>
                      <a:pt x="186" y="342"/>
                      <a:pt x="279" y="342"/>
                    </a:cubicBezTo>
                    <a:lnTo>
                      <a:pt x="368" y="342"/>
                    </a:lnTo>
                    <a:cubicBezTo>
                      <a:pt x="518" y="342"/>
                      <a:pt x="734" y="289"/>
                      <a:pt x="830" y="163"/>
                    </a:cubicBezTo>
                    <a:cubicBezTo>
                      <a:pt x="930" y="34"/>
                      <a:pt x="744"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8"/>
              <p:cNvSpPr/>
              <p:nvPr/>
            </p:nvSpPr>
            <p:spPr>
              <a:xfrm rot="1115771">
                <a:off x="4376249" y="634550"/>
                <a:ext cx="33379" cy="13736"/>
              </a:xfrm>
              <a:custGeom>
                <a:avLst/>
                <a:gdLst/>
                <a:ahLst/>
                <a:cxnLst/>
                <a:rect l="l" t="t" r="r" b="b"/>
                <a:pathLst>
                  <a:path w="921" h="379" extrusionOk="0">
                    <a:moveTo>
                      <a:pt x="552" y="0"/>
                    </a:moveTo>
                    <a:cubicBezTo>
                      <a:pt x="399" y="0"/>
                      <a:pt x="187" y="53"/>
                      <a:pt x="94" y="186"/>
                    </a:cubicBezTo>
                    <a:cubicBezTo>
                      <a:pt x="1" y="322"/>
                      <a:pt x="171" y="379"/>
                      <a:pt x="277" y="379"/>
                    </a:cubicBezTo>
                    <a:lnTo>
                      <a:pt x="370" y="379"/>
                    </a:lnTo>
                    <a:cubicBezTo>
                      <a:pt x="522" y="379"/>
                      <a:pt x="738" y="326"/>
                      <a:pt x="828" y="192"/>
                    </a:cubicBezTo>
                    <a:cubicBezTo>
                      <a:pt x="921" y="60"/>
                      <a:pt x="752"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8"/>
              <p:cNvSpPr/>
              <p:nvPr/>
            </p:nvSpPr>
            <p:spPr>
              <a:xfrm rot="1115771">
                <a:off x="4438526" y="1247196"/>
                <a:ext cx="44252" cy="11235"/>
              </a:xfrm>
              <a:custGeom>
                <a:avLst/>
                <a:gdLst/>
                <a:ahLst/>
                <a:cxnLst/>
                <a:rect l="l" t="t" r="r" b="b"/>
                <a:pathLst>
                  <a:path w="1221" h="310" extrusionOk="0">
                    <a:moveTo>
                      <a:pt x="758" y="1"/>
                    </a:moveTo>
                    <a:cubicBezTo>
                      <a:pt x="549" y="1"/>
                      <a:pt x="0" y="309"/>
                      <a:pt x="463" y="309"/>
                    </a:cubicBezTo>
                    <a:cubicBezTo>
                      <a:pt x="672" y="309"/>
                      <a:pt x="1220"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8"/>
              <p:cNvSpPr/>
              <p:nvPr/>
            </p:nvSpPr>
            <p:spPr>
              <a:xfrm rot="1115771">
                <a:off x="4453960" y="1291914"/>
                <a:ext cx="36170" cy="19897"/>
              </a:xfrm>
              <a:custGeom>
                <a:avLst/>
                <a:gdLst/>
                <a:ahLst/>
                <a:cxnLst/>
                <a:rect l="l" t="t" r="r" b="b"/>
                <a:pathLst>
                  <a:path w="998" h="549" extrusionOk="0">
                    <a:moveTo>
                      <a:pt x="525" y="0"/>
                    </a:moveTo>
                    <a:cubicBezTo>
                      <a:pt x="113" y="0"/>
                      <a:pt x="1" y="549"/>
                      <a:pt x="472" y="549"/>
                    </a:cubicBezTo>
                    <a:cubicBezTo>
                      <a:pt x="884" y="549"/>
                      <a:pt x="99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8"/>
              <p:cNvSpPr/>
              <p:nvPr/>
            </p:nvSpPr>
            <p:spPr>
              <a:xfrm rot="1115771">
                <a:off x="4519080" y="1247490"/>
                <a:ext cx="30371" cy="18230"/>
              </a:xfrm>
              <a:custGeom>
                <a:avLst/>
                <a:gdLst/>
                <a:ahLst/>
                <a:cxnLst/>
                <a:rect l="l" t="t" r="r" b="b"/>
                <a:pathLst>
                  <a:path w="838" h="503" extrusionOk="0">
                    <a:moveTo>
                      <a:pt x="406" y="0"/>
                    </a:moveTo>
                    <a:cubicBezTo>
                      <a:pt x="256" y="0"/>
                      <a:pt x="40" y="117"/>
                      <a:pt x="20" y="280"/>
                    </a:cubicBezTo>
                    <a:cubicBezTo>
                      <a:pt x="0" y="463"/>
                      <a:pt x="210" y="503"/>
                      <a:pt x="342" y="503"/>
                    </a:cubicBezTo>
                    <a:lnTo>
                      <a:pt x="432" y="503"/>
                    </a:lnTo>
                    <a:cubicBezTo>
                      <a:pt x="581" y="503"/>
                      <a:pt x="797" y="386"/>
                      <a:pt x="817" y="224"/>
                    </a:cubicBezTo>
                    <a:cubicBezTo>
                      <a:pt x="837" y="44"/>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7" name="Google Shape;217;p8"/>
            <p:cNvSpPr/>
            <p:nvPr/>
          </p:nvSpPr>
          <p:spPr>
            <a:xfrm rot="-10370759" flipH="1">
              <a:off x="7858647" y="315151"/>
              <a:ext cx="970222" cy="88668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8"/>
            <p:cNvSpPr/>
            <p:nvPr/>
          </p:nvSpPr>
          <p:spPr>
            <a:xfrm rot="-10370759" flipH="1">
              <a:off x="8487191" y="84174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8"/>
            <p:cNvSpPr/>
            <p:nvPr/>
          </p:nvSpPr>
          <p:spPr>
            <a:xfrm rot="-10370759" flipH="1">
              <a:off x="8380334" y="87667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8"/>
            <p:cNvSpPr/>
            <p:nvPr/>
          </p:nvSpPr>
          <p:spPr>
            <a:xfrm rot="-10370759" flipH="1">
              <a:off x="8417276" y="993876"/>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8"/>
            <p:cNvSpPr/>
            <p:nvPr/>
          </p:nvSpPr>
          <p:spPr>
            <a:xfrm rot="-10370759" flipH="1">
              <a:off x="8509317" y="930943"/>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8"/>
            <p:cNvSpPr/>
            <p:nvPr/>
          </p:nvSpPr>
          <p:spPr>
            <a:xfrm rot="-10370759" flipH="1">
              <a:off x="8399063" y="75538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8"/>
            <p:cNvSpPr/>
            <p:nvPr/>
          </p:nvSpPr>
          <p:spPr>
            <a:xfrm rot="-10370759" flipH="1">
              <a:off x="8300389" y="922540"/>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8"/>
            <p:cNvSpPr/>
            <p:nvPr/>
          </p:nvSpPr>
          <p:spPr>
            <a:xfrm rot="-10370759" flipH="1">
              <a:off x="8345669" y="983950"/>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8"/>
            <p:cNvSpPr/>
            <p:nvPr/>
          </p:nvSpPr>
          <p:spPr>
            <a:xfrm rot="-10370759" flipH="1">
              <a:off x="8298117" y="77359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8"/>
            <p:cNvSpPr/>
            <p:nvPr/>
          </p:nvSpPr>
          <p:spPr>
            <a:xfrm rot="-10370759" flipH="1">
              <a:off x="8300818" y="862872"/>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7" name="Google Shape;227;p8"/>
          <p:cNvGrpSpPr/>
          <p:nvPr/>
        </p:nvGrpSpPr>
        <p:grpSpPr>
          <a:xfrm>
            <a:off x="1" y="-14200"/>
            <a:ext cx="12191932" cy="6877957"/>
            <a:chOff x="0" y="-10650"/>
            <a:chExt cx="9143949" cy="5158468"/>
          </a:xfrm>
        </p:grpSpPr>
        <p:grpSp>
          <p:nvGrpSpPr>
            <p:cNvPr id="228" name="Google Shape;228;p8"/>
            <p:cNvGrpSpPr/>
            <p:nvPr/>
          </p:nvGrpSpPr>
          <p:grpSpPr>
            <a:xfrm>
              <a:off x="0" y="-10650"/>
              <a:ext cx="9143949" cy="5158468"/>
              <a:chOff x="267864" y="140547"/>
              <a:chExt cx="8608500" cy="4856400"/>
            </a:xfrm>
          </p:grpSpPr>
          <p:sp>
            <p:nvSpPr>
              <p:cNvPr id="229" name="Google Shape;229;p8"/>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8"/>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1" name="Google Shape;231;p8"/>
            <p:cNvGrpSpPr/>
            <p:nvPr/>
          </p:nvGrpSpPr>
          <p:grpSpPr>
            <a:xfrm rot="10800000">
              <a:off x="0" y="-10650"/>
              <a:ext cx="9143949" cy="5158468"/>
              <a:chOff x="267864" y="140547"/>
              <a:chExt cx="8608500" cy="4856400"/>
            </a:xfrm>
          </p:grpSpPr>
          <p:sp>
            <p:nvSpPr>
              <p:cNvPr id="232" name="Google Shape;232;p8"/>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8"/>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34" name="Google Shape;234;p8"/>
          <p:cNvGrpSpPr/>
          <p:nvPr/>
        </p:nvGrpSpPr>
        <p:grpSpPr>
          <a:xfrm rot="10800000">
            <a:off x="1" y="-14200"/>
            <a:ext cx="12191932" cy="6877957"/>
            <a:chOff x="267864" y="140547"/>
            <a:chExt cx="8608500" cy="4856400"/>
          </a:xfrm>
        </p:grpSpPr>
        <p:sp>
          <p:nvSpPr>
            <p:cNvPr id="235" name="Google Shape;235;p8"/>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8"/>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7" name="Google Shape;237;p8"/>
          <p:cNvSpPr txBox="1">
            <a:spLocks noGrp="1"/>
          </p:cNvSpPr>
          <p:nvPr>
            <p:ph type="title"/>
          </p:nvPr>
        </p:nvSpPr>
        <p:spPr>
          <a:xfrm>
            <a:off x="4023667" y="2042600"/>
            <a:ext cx="4144400" cy="2772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4800"/>
              <a:buNone/>
              <a:defRPr>
                <a:solidFill>
                  <a:schemeClr val="lt1"/>
                </a:solidFill>
              </a:defRPr>
            </a:lvl1pPr>
            <a:lvl2pPr lvl="1">
              <a:spcBef>
                <a:spcPts val="0"/>
              </a:spcBef>
              <a:spcAft>
                <a:spcPts val="0"/>
              </a:spcAft>
              <a:buClr>
                <a:schemeClr val="accent3"/>
              </a:buClr>
              <a:buSzPts val="4800"/>
              <a:buNone/>
              <a:defRPr sz="6400">
                <a:solidFill>
                  <a:schemeClr val="accent3"/>
                </a:solidFill>
              </a:defRPr>
            </a:lvl2pPr>
            <a:lvl3pPr lvl="2">
              <a:spcBef>
                <a:spcPts val="0"/>
              </a:spcBef>
              <a:spcAft>
                <a:spcPts val="0"/>
              </a:spcAft>
              <a:buClr>
                <a:schemeClr val="accent3"/>
              </a:buClr>
              <a:buSzPts val="4800"/>
              <a:buNone/>
              <a:defRPr sz="6400">
                <a:solidFill>
                  <a:schemeClr val="accent3"/>
                </a:solidFill>
              </a:defRPr>
            </a:lvl3pPr>
            <a:lvl4pPr lvl="3">
              <a:spcBef>
                <a:spcPts val="0"/>
              </a:spcBef>
              <a:spcAft>
                <a:spcPts val="0"/>
              </a:spcAft>
              <a:buClr>
                <a:schemeClr val="accent3"/>
              </a:buClr>
              <a:buSzPts val="4800"/>
              <a:buNone/>
              <a:defRPr sz="6400">
                <a:solidFill>
                  <a:schemeClr val="accent3"/>
                </a:solidFill>
              </a:defRPr>
            </a:lvl4pPr>
            <a:lvl5pPr lvl="4">
              <a:spcBef>
                <a:spcPts val="0"/>
              </a:spcBef>
              <a:spcAft>
                <a:spcPts val="0"/>
              </a:spcAft>
              <a:buClr>
                <a:schemeClr val="accent3"/>
              </a:buClr>
              <a:buSzPts val="4800"/>
              <a:buNone/>
              <a:defRPr sz="6400">
                <a:solidFill>
                  <a:schemeClr val="accent3"/>
                </a:solidFill>
              </a:defRPr>
            </a:lvl5pPr>
            <a:lvl6pPr lvl="5">
              <a:spcBef>
                <a:spcPts val="0"/>
              </a:spcBef>
              <a:spcAft>
                <a:spcPts val="0"/>
              </a:spcAft>
              <a:buClr>
                <a:schemeClr val="accent3"/>
              </a:buClr>
              <a:buSzPts val="4800"/>
              <a:buNone/>
              <a:defRPr sz="6400">
                <a:solidFill>
                  <a:schemeClr val="accent3"/>
                </a:solidFill>
              </a:defRPr>
            </a:lvl6pPr>
            <a:lvl7pPr lvl="6">
              <a:spcBef>
                <a:spcPts val="0"/>
              </a:spcBef>
              <a:spcAft>
                <a:spcPts val="0"/>
              </a:spcAft>
              <a:buClr>
                <a:schemeClr val="accent3"/>
              </a:buClr>
              <a:buSzPts val="4800"/>
              <a:buNone/>
              <a:defRPr sz="6400">
                <a:solidFill>
                  <a:schemeClr val="accent3"/>
                </a:solidFill>
              </a:defRPr>
            </a:lvl7pPr>
            <a:lvl8pPr lvl="7">
              <a:spcBef>
                <a:spcPts val="0"/>
              </a:spcBef>
              <a:spcAft>
                <a:spcPts val="0"/>
              </a:spcAft>
              <a:buClr>
                <a:schemeClr val="accent3"/>
              </a:buClr>
              <a:buSzPts val="4800"/>
              <a:buNone/>
              <a:defRPr sz="6400">
                <a:solidFill>
                  <a:schemeClr val="accent3"/>
                </a:solidFill>
              </a:defRPr>
            </a:lvl8pPr>
            <a:lvl9pPr lvl="8">
              <a:spcBef>
                <a:spcPts val="0"/>
              </a:spcBef>
              <a:spcAft>
                <a:spcPts val="0"/>
              </a:spcAft>
              <a:buClr>
                <a:schemeClr val="accent3"/>
              </a:buClr>
              <a:buSzPts val="4800"/>
              <a:buNone/>
              <a:defRPr sz="6400">
                <a:solidFill>
                  <a:schemeClr val="accent3"/>
                </a:solidFill>
              </a:defRPr>
            </a:lvl9pPr>
          </a:lstStyle>
          <a:p>
            <a:endParaRPr/>
          </a:p>
        </p:txBody>
      </p:sp>
    </p:spTree>
    <p:extLst>
      <p:ext uri="{BB962C8B-B14F-4D97-AF65-F5344CB8AC3E}">
        <p14:creationId xmlns:p14="http://schemas.microsoft.com/office/powerpoint/2010/main" val="6354614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238"/>
        <p:cNvGrpSpPr/>
        <p:nvPr/>
      </p:nvGrpSpPr>
      <p:grpSpPr>
        <a:xfrm>
          <a:off x="0" y="0"/>
          <a:ext cx="0" cy="0"/>
          <a:chOff x="0" y="0"/>
          <a:chExt cx="0" cy="0"/>
        </a:xfrm>
      </p:grpSpPr>
      <p:grpSp>
        <p:nvGrpSpPr>
          <p:cNvPr id="239" name="Google Shape;239;p9"/>
          <p:cNvGrpSpPr/>
          <p:nvPr/>
        </p:nvGrpSpPr>
        <p:grpSpPr>
          <a:xfrm>
            <a:off x="5721803" y="519413"/>
            <a:ext cx="4791024" cy="2565984"/>
            <a:chOff x="5413200" y="389552"/>
            <a:chExt cx="2471128" cy="1323491"/>
          </a:xfrm>
        </p:grpSpPr>
        <p:sp>
          <p:nvSpPr>
            <p:cNvPr id="240" name="Google Shape;240;p9"/>
            <p:cNvSpPr/>
            <p:nvPr/>
          </p:nvSpPr>
          <p:spPr>
            <a:xfrm rot="10800000">
              <a:off x="5413200" y="389552"/>
              <a:ext cx="2471128" cy="1277848"/>
            </a:xfrm>
            <a:custGeom>
              <a:avLst/>
              <a:gdLst/>
              <a:ahLst/>
              <a:cxnLst/>
              <a:rect l="l" t="t" r="r" b="b"/>
              <a:pathLst>
                <a:path w="31997" h="16546" extrusionOk="0">
                  <a:moveTo>
                    <a:pt x="15698" y="1"/>
                  </a:moveTo>
                  <a:cubicBezTo>
                    <a:pt x="15192" y="1"/>
                    <a:pt x="14688" y="20"/>
                    <a:pt x="14196" y="84"/>
                  </a:cubicBezTo>
                  <a:cubicBezTo>
                    <a:pt x="12841" y="257"/>
                    <a:pt x="11329" y="546"/>
                    <a:pt x="10004" y="905"/>
                  </a:cubicBezTo>
                  <a:cubicBezTo>
                    <a:pt x="8738" y="1247"/>
                    <a:pt x="7432" y="1652"/>
                    <a:pt x="6243" y="2211"/>
                  </a:cubicBezTo>
                  <a:cubicBezTo>
                    <a:pt x="5260" y="2675"/>
                    <a:pt x="3837" y="3330"/>
                    <a:pt x="3140" y="4167"/>
                  </a:cubicBezTo>
                  <a:cubicBezTo>
                    <a:pt x="2439" y="5004"/>
                    <a:pt x="1884" y="5791"/>
                    <a:pt x="1362" y="6755"/>
                  </a:cubicBezTo>
                  <a:cubicBezTo>
                    <a:pt x="1149" y="7147"/>
                    <a:pt x="867" y="7519"/>
                    <a:pt x="724" y="7944"/>
                  </a:cubicBezTo>
                  <a:cubicBezTo>
                    <a:pt x="588" y="8343"/>
                    <a:pt x="575" y="8765"/>
                    <a:pt x="502" y="9180"/>
                  </a:cubicBezTo>
                  <a:cubicBezTo>
                    <a:pt x="316" y="10230"/>
                    <a:pt x="170" y="11107"/>
                    <a:pt x="170" y="12170"/>
                  </a:cubicBezTo>
                  <a:cubicBezTo>
                    <a:pt x="173" y="13632"/>
                    <a:pt x="77" y="15077"/>
                    <a:pt x="0" y="16546"/>
                  </a:cubicBezTo>
                  <a:lnTo>
                    <a:pt x="31213" y="16546"/>
                  </a:lnTo>
                  <a:cubicBezTo>
                    <a:pt x="31843" y="16064"/>
                    <a:pt x="31996" y="13576"/>
                    <a:pt x="31913" y="13018"/>
                  </a:cubicBezTo>
                  <a:cubicBezTo>
                    <a:pt x="31774" y="12104"/>
                    <a:pt x="31903" y="11217"/>
                    <a:pt x="31711" y="10296"/>
                  </a:cubicBezTo>
                  <a:cubicBezTo>
                    <a:pt x="31501" y="9296"/>
                    <a:pt x="31013" y="8187"/>
                    <a:pt x="30578" y="7263"/>
                  </a:cubicBezTo>
                  <a:cubicBezTo>
                    <a:pt x="30292" y="6656"/>
                    <a:pt x="29840" y="6121"/>
                    <a:pt x="29465" y="5572"/>
                  </a:cubicBezTo>
                  <a:cubicBezTo>
                    <a:pt x="29166" y="5134"/>
                    <a:pt x="28916" y="4609"/>
                    <a:pt x="28565" y="4213"/>
                  </a:cubicBezTo>
                  <a:cubicBezTo>
                    <a:pt x="27893" y="3466"/>
                    <a:pt x="26907" y="2735"/>
                    <a:pt x="26013" y="2267"/>
                  </a:cubicBezTo>
                  <a:cubicBezTo>
                    <a:pt x="24943" y="1705"/>
                    <a:pt x="23770" y="1257"/>
                    <a:pt x="22611" y="921"/>
                  </a:cubicBezTo>
                  <a:cubicBezTo>
                    <a:pt x="21771" y="676"/>
                    <a:pt x="20907" y="323"/>
                    <a:pt x="20060" y="127"/>
                  </a:cubicBezTo>
                  <a:cubicBezTo>
                    <a:pt x="19725" y="50"/>
                    <a:pt x="19403" y="31"/>
                    <a:pt x="19079" y="31"/>
                  </a:cubicBezTo>
                  <a:cubicBezTo>
                    <a:pt x="18791" y="31"/>
                    <a:pt x="18501" y="46"/>
                    <a:pt x="18199" y="47"/>
                  </a:cubicBezTo>
                  <a:cubicBezTo>
                    <a:pt x="18152" y="48"/>
                    <a:pt x="18105" y="48"/>
                    <a:pt x="18058" y="48"/>
                  </a:cubicBezTo>
                  <a:cubicBezTo>
                    <a:pt x="17283" y="48"/>
                    <a:pt x="16487" y="1"/>
                    <a:pt x="156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9"/>
            <p:cNvSpPr/>
            <p:nvPr/>
          </p:nvSpPr>
          <p:spPr>
            <a:xfrm rot="10800000">
              <a:off x="6066955" y="828063"/>
              <a:ext cx="105033" cy="29270"/>
            </a:xfrm>
            <a:custGeom>
              <a:avLst/>
              <a:gdLst/>
              <a:ahLst/>
              <a:cxnLst/>
              <a:rect l="l" t="t" r="r" b="b"/>
              <a:pathLst>
                <a:path w="1360" h="379" extrusionOk="0">
                  <a:moveTo>
                    <a:pt x="838" y="0"/>
                  </a:moveTo>
                  <a:cubicBezTo>
                    <a:pt x="585" y="0"/>
                    <a:pt x="1" y="379"/>
                    <a:pt x="519" y="379"/>
                  </a:cubicBezTo>
                  <a:cubicBezTo>
                    <a:pt x="775" y="379"/>
                    <a:pt x="1359"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9"/>
            <p:cNvSpPr/>
            <p:nvPr/>
          </p:nvSpPr>
          <p:spPr>
            <a:xfrm rot="10800000">
              <a:off x="6083096" y="1068944"/>
              <a:ext cx="104261" cy="34753"/>
            </a:xfrm>
            <a:custGeom>
              <a:avLst/>
              <a:gdLst/>
              <a:ahLst/>
              <a:cxnLst/>
              <a:rect l="l" t="t" r="r" b="b"/>
              <a:pathLst>
                <a:path w="1350" h="450" extrusionOk="0">
                  <a:moveTo>
                    <a:pt x="824" y="1"/>
                  </a:moveTo>
                  <a:cubicBezTo>
                    <a:pt x="529" y="1"/>
                    <a:pt x="0" y="450"/>
                    <a:pt x="525" y="450"/>
                  </a:cubicBezTo>
                  <a:cubicBezTo>
                    <a:pt x="821" y="450"/>
                    <a:pt x="1349"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9"/>
            <p:cNvSpPr/>
            <p:nvPr/>
          </p:nvSpPr>
          <p:spPr>
            <a:xfrm rot="10800000">
              <a:off x="5867316" y="925759"/>
              <a:ext cx="95534" cy="22397"/>
            </a:xfrm>
            <a:custGeom>
              <a:avLst/>
              <a:gdLst/>
              <a:ahLst/>
              <a:cxnLst/>
              <a:rect l="l" t="t" r="r" b="b"/>
              <a:pathLst>
                <a:path w="1237" h="290" extrusionOk="0">
                  <a:moveTo>
                    <a:pt x="874" y="0"/>
                  </a:moveTo>
                  <a:cubicBezTo>
                    <a:pt x="724" y="0"/>
                    <a:pt x="0" y="290"/>
                    <a:pt x="362" y="290"/>
                  </a:cubicBezTo>
                  <a:cubicBezTo>
                    <a:pt x="512" y="290"/>
                    <a:pt x="1236"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9"/>
            <p:cNvSpPr/>
            <p:nvPr/>
          </p:nvSpPr>
          <p:spPr>
            <a:xfrm rot="10800000">
              <a:off x="5910179" y="1218770"/>
              <a:ext cx="104261" cy="34213"/>
            </a:xfrm>
            <a:custGeom>
              <a:avLst/>
              <a:gdLst/>
              <a:ahLst/>
              <a:cxnLst/>
              <a:rect l="l" t="t" r="r" b="b"/>
              <a:pathLst>
                <a:path w="1350" h="443" extrusionOk="0">
                  <a:moveTo>
                    <a:pt x="828" y="0"/>
                  </a:moveTo>
                  <a:cubicBezTo>
                    <a:pt x="532" y="0"/>
                    <a:pt x="0" y="442"/>
                    <a:pt x="526" y="442"/>
                  </a:cubicBezTo>
                  <a:cubicBezTo>
                    <a:pt x="817" y="442"/>
                    <a:pt x="1349"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9"/>
            <p:cNvSpPr/>
            <p:nvPr/>
          </p:nvSpPr>
          <p:spPr>
            <a:xfrm rot="10800000">
              <a:off x="5675168" y="953794"/>
              <a:ext cx="86807" cy="44948"/>
            </a:xfrm>
            <a:custGeom>
              <a:avLst/>
              <a:gdLst/>
              <a:ahLst/>
              <a:cxnLst/>
              <a:rect l="l" t="t" r="r" b="b"/>
              <a:pathLst>
                <a:path w="1124" h="582" extrusionOk="0">
                  <a:moveTo>
                    <a:pt x="595" y="1"/>
                  </a:moveTo>
                  <a:cubicBezTo>
                    <a:pt x="147" y="1"/>
                    <a:pt x="0" y="582"/>
                    <a:pt x="529" y="582"/>
                  </a:cubicBezTo>
                  <a:cubicBezTo>
                    <a:pt x="977" y="582"/>
                    <a:pt x="1124"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9"/>
            <p:cNvSpPr/>
            <p:nvPr/>
          </p:nvSpPr>
          <p:spPr>
            <a:xfrm rot="10800000">
              <a:off x="7203701" y="1555648"/>
              <a:ext cx="113991" cy="157395"/>
            </a:xfrm>
            <a:custGeom>
              <a:avLst/>
              <a:gdLst/>
              <a:ahLst/>
              <a:cxnLst/>
              <a:rect l="l" t="t" r="r" b="b"/>
              <a:pathLst>
                <a:path w="1476" h="2038" extrusionOk="0">
                  <a:moveTo>
                    <a:pt x="1079" y="0"/>
                  </a:moveTo>
                  <a:cubicBezTo>
                    <a:pt x="1056" y="0"/>
                    <a:pt x="1037" y="11"/>
                    <a:pt x="1022" y="34"/>
                  </a:cubicBezTo>
                  <a:lnTo>
                    <a:pt x="95" y="1469"/>
                  </a:lnTo>
                  <a:cubicBezTo>
                    <a:pt x="0" y="1613"/>
                    <a:pt x="254" y="2038"/>
                    <a:pt x="397" y="2038"/>
                  </a:cubicBezTo>
                  <a:cubicBezTo>
                    <a:pt x="419" y="2038"/>
                    <a:pt x="439" y="2027"/>
                    <a:pt x="454" y="2004"/>
                  </a:cubicBezTo>
                  <a:lnTo>
                    <a:pt x="1381" y="569"/>
                  </a:lnTo>
                  <a:cubicBezTo>
                    <a:pt x="1476" y="422"/>
                    <a:pt x="1221" y="0"/>
                    <a:pt x="10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9"/>
            <p:cNvSpPr/>
            <p:nvPr/>
          </p:nvSpPr>
          <p:spPr>
            <a:xfrm rot="10800000">
              <a:off x="7257917" y="1332839"/>
              <a:ext cx="85803" cy="101557"/>
            </a:xfrm>
            <a:custGeom>
              <a:avLst/>
              <a:gdLst/>
              <a:ahLst/>
              <a:cxnLst/>
              <a:rect l="l" t="t" r="r" b="b"/>
              <a:pathLst>
                <a:path w="1111" h="1315" extrusionOk="0">
                  <a:moveTo>
                    <a:pt x="731" y="1"/>
                  </a:moveTo>
                  <a:cubicBezTo>
                    <a:pt x="684" y="1"/>
                    <a:pt x="640" y="18"/>
                    <a:pt x="608" y="63"/>
                  </a:cubicBezTo>
                  <a:cubicBezTo>
                    <a:pt x="518" y="190"/>
                    <a:pt x="425" y="307"/>
                    <a:pt x="333" y="429"/>
                  </a:cubicBezTo>
                  <a:cubicBezTo>
                    <a:pt x="282" y="442"/>
                    <a:pt x="236" y="476"/>
                    <a:pt x="209" y="535"/>
                  </a:cubicBezTo>
                  <a:cubicBezTo>
                    <a:pt x="173" y="622"/>
                    <a:pt x="133" y="708"/>
                    <a:pt x="93" y="795"/>
                  </a:cubicBezTo>
                  <a:cubicBezTo>
                    <a:pt x="1" y="1001"/>
                    <a:pt x="215" y="1314"/>
                    <a:pt x="405" y="1314"/>
                  </a:cubicBezTo>
                  <a:cubicBezTo>
                    <a:pt x="468" y="1314"/>
                    <a:pt x="529" y="1279"/>
                    <a:pt x="575" y="1193"/>
                  </a:cubicBezTo>
                  <a:cubicBezTo>
                    <a:pt x="695" y="968"/>
                    <a:pt x="867" y="781"/>
                    <a:pt x="1014" y="575"/>
                  </a:cubicBezTo>
                  <a:cubicBezTo>
                    <a:pt x="1110" y="439"/>
                    <a:pt x="1083" y="260"/>
                    <a:pt x="980" y="134"/>
                  </a:cubicBezTo>
                  <a:cubicBezTo>
                    <a:pt x="931" y="71"/>
                    <a:pt x="825" y="1"/>
                    <a:pt x="7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9"/>
            <p:cNvSpPr/>
            <p:nvPr/>
          </p:nvSpPr>
          <p:spPr>
            <a:xfrm rot="10800000">
              <a:off x="7539111" y="1513789"/>
              <a:ext cx="72210" cy="96924"/>
            </a:xfrm>
            <a:custGeom>
              <a:avLst/>
              <a:gdLst/>
              <a:ahLst/>
              <a:cxnLst/>
              <a:rect l="l" t="t" r="r" b="b"/>
              <a:pathLst>
                <a:path w="935" h="1255" extrusionOk="0">
                  <a:moveTo>
                    <a:pt x="516" y="0"/>
                  </a:moveTo>
                  <a:cubicBezTo>
                    <a:pt x="504" y="0"/>
                    <a:pt x="492" y="4"/>
                    <a:pt x="482" y="11"/>
                  </a:cubicBezTo>
                  <a:cubicBezTo>
                    <a:pt x="230" y="184"/>
                    <a:pt x="80" y="430"/>
                    <a:pt x="23" y="732"/>
                  </a:cubicBezTo>
                  <a:cubicBezTo>
                    <a:pt x="0" y="871"/>
                    <a:pt x="103" y="1055"/>
                    <a:pt x="190" y="1158"/>
                  </a:cubicBezTo>
                  <a:cubicBezTo>
                    <a:pt x="225" y="1198"/>
                    <a:pt x="291" y="1255"/>
                    <a:pt x="340" y="1255"/>
                  </a:cubicBezTo>
                  <a:cubicBezTo>
                    <a:pt x="369" y="1255"/>
                    <a:pt x="392" y="1236"/>
                    <a:pt x="402" y="1184"/>
                  </a:cubicBezTo>
                  <a:cubicBezTo>
                    <a:pt x="445" y="942"/>
                    <a:pt x="584" y="739"/>
                    <a:pt x="784" y="599"/>
                  </a:cubicBezTo>
                  <a:cubicBezTo>
                    <a:pt x="935" y="498"/>
                    <a:pt x="666" y="0"/>
                    <a:pt x="5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9"/>
            <p:cNvSpPr/>
            <p:nvPr/>
          </p:nvSpPr>
          <p:spPr>
            <a:xfrm rot="10800000">
              <a:off x="7539497" y="1333997"/>
              <a:ext cx="77925" cy="99395"/>
            </a:xfrm>
            <a:custGeom>
              <a:avLst/>
              <a:gdLst/>
              <a:ahLst/>
              <a:cxnLst/>
              <a:rect l="l" t="t" r="r" b="b"/>
              <a:pathLst>
                <a:path w="1009" h="1287" extrusionOk="0">
                  <a:moveTo>
                    <a:pt x="606" y="1"/>
                  </a:moveTo>
                  <a:cubicBezTo>
                    <a:pt x="579" y="1"/>
                    <a:pt x="554" y="14"/>
                    <a:pt x="534" y="44"/>
                  </a:cubicBezTo>
                  <a:cubicBezTo>
                    <a:pt x="451" y="177"/>
                    <a:pt x="368" y="306"/>
                    <a:pt x="282" y="436"/>
                  </a:cubicBezTo>
                  <a:lnTo>
                    <a:pt x="102" y="715"/>
                  </a:lnTo>
                  <a:cubicBezTo>
                    <a:pt x="1" y="873"/>
                    <a:pt x="246" y="1287"/>
                    <a:pt x="402" y="1287"/>
                  </a:cubicBezTo>
                  <a:cubicBezTo>
                    <a:pt x="430" y="1287"/>
                    <a:pt x="455" y="1273"/>
                    <a:pt x="475" y="1243"/>
                  </a:cubicBezTo>
                  <a:lnTo>
                    <a:pt x="654" y="964"/>
                  </a:lnTo>
                  <a:cubicBezTo>
                    <a:pt x="737" y="835"/>
                    <a:pt x="820" y="705"/>
                    <a:pt x="907" y="576"/>
                  </a:cubicBezTo>
                  <a:cubicBezTo>
                    <a:pt x="1008" y="417"/>
                    <a:pt x="762" y="1"/>
                    <a:pt x="6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9"/>
            <p:cNvSpPr/>
            <p:nvPr/>
          </p:nvSpPr>
          <p:spPr>
            <a:xfrm rot="10800000">
              <a:off x="7386041" y="1430689"/>
              <a:ext cx="95225" cy="125035"/>
            </a:xfrm>
            <a:custGeom>
              <a:avLst/>
              <a:gdLst/>
              <a:ahLst/>
              <a:cxnLst/>
              <a:rect l="l" t="t" r="r" b="b"/>
              <a:pathLst>
                <a:path w="1233" h="1619" extrusionOk="0">
                  <a:moveTo>
                    <a:pt x="857" y="1"/>
                  </a:moveTo>
                  <a:cubicBezTo>
                    <a:pt x="824" y="1"/>
                    <a:pt x="793" y="15"/>
                    <a:pt x="771" y="53"/>
                  </a:cubicBezTo>
                  <a:cubicBezTo>
                    <a:pt x="568" y="399"/>
                    <a:pt x="332" y="725"/>
                    <a:pt x="84" y="1044"/>
                  </a:cubicBezTo>
                  <a:cubicBezTo>
                    <a:pt x="1" y="1150"/>
                    <a:pt x="67" y="1329"/>
                    <a:pt x="127" y="1429"/>
                  </a:cubicBezTo>
                  <a:cubicBezTo>
                    <a:pt x="165" y="1487"/>
                    <a:pt x="273" y="1619"/>
                    <a:pt x="368" y="1619"/>
                  </a:cubicBezTo>
                  <a:cubicBezTo>
                    <a:pt x="388" y="1619"/>
                    <a:pt x="408" y="1613"/>
                    <a:pt x="426" y="1599"/>
                  </a:cubicBezTo>
                  <a:cubicBezTo>
                    <a:pt x="442" y="1588"/>
                    <a:pt x="452" y="1575"/>
                    <a:pt x="466" y="1565"/>
                  </a:cubicBezTo>
                  <a:lnTo>
                    <a:pt x="469" y="1562"/>
                  </a:lnTo>
                  <a:cubicBezTo>
                    <a:pt x="599" y="1452"/>
                    <a:pt x="685" y="1332"/>
                    <a:pt x="758" y="1176"/>
                  </a:cubicBezTo>
                  <a:cubicBezTo>
                    <a:pt x="761" y="1173"/>
                    <a:pt x="761" y="1173"/>
                    <a:pt x="761" y="1170"/>
                  </a:cubicBezTo>
                  <a:cubicBezTo>
                    <a:pt x="901" y="977"/>
                    <a:pt x="1033" y="781"/>
                    <a:pt x="1157" y="575"/>
                  </a:cubicBezTo>
                  <a:cubicBezTo>
                    <a:pt x="1233" y="442"/>
                    <a:pt x="1173" y="266"/>
                    <a:pt x="1087" y="150"/>
                  </a:cubicBezTo>
                  <a:cubicBezTo>
                    <a:pt x="1051" y="99"/>
                    <a:pt x="944" y="1"/>
                    <a:pt x="8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9"/>
            <p:cNvSpPr/>
            <p:nvPr/>
          </p:nvSpPr>
          <p:spPr>
            <a:xfrm rot="10800000">
              <a:off x="7418709" y="1207417"/>
              <a:ext cx="105573" cy="146196"/>
            </a:xfrm>
            <a:custGeom>
              <a:avLst/>
              <a:gdLst/>
              <a:ahLst/>
              <a:cxnLst/>
              <a:rect l="l" t="t" r="r" b="b"/>
              <a:pathLst>
                <a:path w="1367" h="1893" extrusionOk="0">
                  <a:moveTo>
                    <a:pt x="975" y="0"/>
                  </a:moveTo>
                  <a:cubicBezTo>
                    <a:pt x="958" y="0"/>
                    <a:pt x="943" y="8"/>
                    <a:pt x="933" y="24"/>
                  </a:cubicBezTo>
                  <a:cubicBezTo>
                    <a:pt x="650" y="460"/>
                    <a:pt x="371" y="895"/>
                    <a:pt x="89" y="1326"/>
                  </a:cubicBezTo>
                  <a:cubicBezTo>
                    <a:pt x="1" y="1462"/>
                    <a:pt x="268" y="1892"/>
                    <a:pt x="396" y="1892"/>
                  </a:cubicBezTo>
                  <a:cubicBezTo>
                    <a:pt x="413" y="1892"/>
                    <a:pt x="427" y="1885"/>
                    <a:pt x="438" y="1868"/>
                  </a:cubicBezTo>
                  <a:lnTo>
                    <a:pt x="1282" y="563"/>
                  </a:lnTo>
                  <a:cubicBezTo>
                    <a:pt x="1367" y="430"/>
                    <a:pt x="1102" y="0"/>
                    <a:pt x="9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9"/>
            <p:cNvSpPr/>
            <p:nvPr/>
          </p:nvSpPr>
          <p:spPr>
            <a:xfrm rot="10800000">
              <a:off x="7131801" y="1456948"/>
              <a:ext cx="82559" cy="113760"/>
            </a:xfrm>
            <a:custGeom>
              <a:avLst/>
              <a:gdLst/>
              <a:ahLst/>
              <a:cxnLst/>
              <a:rect l="l" t="t" r="r" b="b"/>
              <a:pathLst>
                <a:path w="1069" h="1473" extrusionOk="0">
                  <a:moveTo>
                    <a:pt x="678" y="0"/>
                  </a:moveTo>
                  <a:cubicBezTo>
                    <a:pt x="669" y="0"/>
                    <a:pt x="662" y="4"/>
                    <a:pt x="657" y="11"/>
                  </a:cubicBezTo>
                  <a:cubicBezTo>
                    <a:pt x="544" y="188"/>
                    <a:pt x="432" y="361"/>
                    <a:pt x="319" y="533"/>
                  </a:cubicBezTo>
                  <a:cubicBezTo>
                    <a:pt x="239" y="660"/>
                    <a:pt x="156" y="786"/>
                    <a:pt x="76" y="912"/>
                  </a:cubicBezTo>
                  <a:cubicBezTo>
                    <a:pt x="0" y="1030"/>
                    <a:pt x="291" y="1472"/>
                    <a:pt x="387" y="1472"/>
                  </a:cubicBezTo>
                  <a:cubicBezTo>
                    <a:pt x="396" y="1472"/>
                    <a:pt x="403" y="1468"/>
                    <a:pt x="408" y="1460"/>
                  </a:cubicBezTo>
                  <a:lnTo>
                    <a:pt x="990" y="560"/>
                  </a:lnTo>
                  <a:cubicBezTo>
                    <a:pt x="1069" y="441"/>
                    <a:pt x="773" y="0"/>
                    <a:pt x="6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3" name="Google Shape;253;p9"/>
          <p:cNvGrpSpPr/>
          <p:nvPr/>
        </p:nvGrpSpPr>
        <p:grpSpPr>
          <a:xfrm rot="-4336302" flipH="1">
            <a:off x="8360952" y="3393771"/>
            <a:ext cx="3775849" cy="3767749"/>
            <a:chOff x="-156655" y="-225704"/>
            <a:chExt cx="2831920" cy="2825845"/>
          </a:xfrm>
        </p:grpSpPr>
        <p:sp>
          <p:nvSpPr>
            <p:cNvPr id="254" name="Google Shape;254;p9"/>
            <p:cNvSpPr/>
            <p:nvPr/>
          </p:nvSpPr>
          <p:spPr>
            <a:xfrm rot="-9843034">
              <a:off x="164550" y="37507"/>
              <a:ext cx="2237860" cy="2299423"/>
            </a:xfrm>
            <a:custGeom>
              <a:avLst/>
              <a:gdLst/>
              <a:ahLst/>
              <a:cxnLst/>
              <a:rect l="l" t="t" r="r" b="b"/>
              <a:pathLst>
                <a:path w="32788" h="33690" extrusionOk="0">
                  <a:moveTo>
                    <a:pt x="11724" y="0"/>
                  </a:moveTo>
                  <a:cubicBezTo>
                    <a:pt x="10869" y="0"/>
                    <a:pt x="10018" y="148"/>
                    <a:pt x="9236" y="517"/>
                  </a:cubicBezTo>
                  <a:cubicBezTo>
                    <a:pt x="8685" y="776"/>
                    <a:pt x="8392" y="1041"/>
                    <a:pt x="8316" y="1676"/>
                  </a:cubicBezTo>
                  <a:cubicBezTo>
                    <a:pt x="8180" y="2815"/>
                    <a:pt x="8366" y="3959"/>
                    <a:pt x="8571" y="5081"/>
                  </a:cubicBezTo>
                  <a:cubicBezTo>
                    <a:pt x="8874" y="6722"/>
                    <a:pt x="9748" y="8197"/>
                    <a:pt x="10063" y="9819"/>
                  </a:cubicBezTo>
                  <a:cubicBezTo>
                    <a:pt x="10246" y="10746"/>
                    <a:pt x="10359" y="11693"/>
                    <a:pt x="10522" y="12626"/>
                  </a:cubicBezTo>
                  <a:cubicBezTo>
                    <a:pt x="10748" y="13932"/>
                    <a:pt x="10871" y="15234"/>
                    <a:pt x="10545" y="16529"/>
                  </a:cubicBezTo>
                  <a:cubicBezTo>
                    <a:pt x="10226" y="17792"/>
                    <a:pt x="9712" y="18991"/>
                    <a:pt x="8851" y="19988"/>
                  </a:cubicBezTo>
                  <a:cubicBezTo>
                    <a:pt x="8312" y="20609"/>
                    <a:pt x="7615" y="21028"/>
                    <a:pt x="6987" y="21549"/>
                  </a:cubicBezTo>
                  <a:cubicBezTo>
                    <a:pt x="6369" y="22061"/>
                    <a:pt x="5751" y="22536"/>
                    <a:pt x="5100" y="23004"/>
                  </a:cubicBezTo>
                  <a:cubicBezTo>
                    <a:pt x="4243" y="23622"/>
                    <a:pt x="3396" y="24297"/>
                    <a:pt x="2691" y="25091"/>
                  </a:cubicBezTo>
                  <a:cubicBezTo>
                    <a:pt x="2137" y="25712"/>
                    <a:pt x="1731" y="26427"/>
                    <a:pt x="1270" y="27118"/>
                  </a:cubicBezTo>
                  <a:cubicBezTo>
                    <a:pt x="884" y="27699"/>
                    <a:pt x="449" y="28290"/>
                    <a:pt x="233" y="28968"/>
                  </a:cubicBezTo>
                  <a:cubicBezTo>
                    <a:pt x="0" y="29702"/>
                    <a:pt x="137" y="30383"/>
                    <a:pt x="273" y="31117"/>
                  </a:cubicBezTo>
                  <a:cubicBezTo>
                    <a:pt x="366" y="31606"/>
                    <a:pt x="389" y="31911"/>
                    <a:pt x="645" y="32290"/>
                  </a:cubicBezTo>
                  <a:cubicBezTo>
                    <a:pt x="828" y="32954"/>
                    <a:pt x="1443" y="33320"/>
                    <a:pt x="1691" y="33483"/>
                  </a:cubicBezTo>
                  <a:cubicBezTo>
                    <a:pt x="1934" y="33639"/>
                    <a:pt x="2145" y="33689"/>
                    <a:pt x="2360" y="33689"/>
                  </a:cubicBezTo>
                  <a:cubicBezTo>
                    <a:pt x="2589" y="33689"/>
                    <a:pt x="2824" y="33632"/>
                    <a:pt x="3110" y="33586"/>
                  </a:cubicBezTo>
                  <a:cubicBezTo>
                    <a:pt x="3652" y="33496"/>
                    <a:pt x="4286" y="33516"/>
                    <a:pt x="4704" y="33118"/>
                  </a:cubicBezTo>
                  <a:cubicBezTo>
                    <a:pt x="5306" y="32543"/>
                    <a:pt x="5920" y="31832"/>
                    <a:pt x="6429" y="31171"/>
                  </a:cubicBezTo>
                  <a:cubicBezTo>
                    <a:pt x="6841" y="30626"/>
                    <a:pt x="7156" y="29998"/>
                    <a:pt x="7702" y="29566"/>
                  </a:cubicBezTo>
                  <a:cubicBezTo>
                    <a:pt x="8021" y="29310"/>
                    <a:pt x="8392" y="29121"/>
                    <a:pt x="8738" y="28901"/>
                  </a:cubicBezTo>
                  <a:cubicBezTo>
                    <a:pt x="9814" y="28224"/>
                    <a:pt x="10798" y="27696"/>
                    <a:pt x="12050" y="27367"/>
                  </a:cubicBezTo>
                  <a:cubicBezTo>
                    <a:pt x="13186" y="27068"/>
                    <a:pt x="14372" y="26951"/>
                    <a:pt x="15528" y="26755"/>
                  </a:cubicBezTo>
                  <a:cubicBezTo>
                    <a:pt x="16773" y="26546"/>
                    <a:pt x="18079" y="26380"/>
                    <a:pt x="19356" y="26380"/>
                  </a:cubicBezTo>
                  <a:cubicBezTo>
                    <a:pt x="19561" y="26380"/>
                    <a:pt x="19766" y="26384"/>
                    <a:pt x="19970" y="26393"/>
                  </a:cubicBezTo>
                  <a:cubicBezTo>
                    <a:pt x="21000" y="26442"/>
                    <a:pt x="22014" y="26522"/>
                    <a:pt x="23039" y="26522"/>
                  </a:cubicBezTo>
                  <a:cubicBezTo>
                    <a:pt x="23406" y="26522"/>
                    <a:pt x="23775" y="26512"/>
                    <a:pt x="24146" y="26486"/>
                  </a:cubicBezTo>
                  <a:cubicBezTo>
                    <a:pt x="25508" y="26393"/>
                    <a:pt x="26880" y="26068"/>
                    <a:pt x="28226" y="25845"/>
                  </a:cubicBezTo>
                  <a:cubicBezTo>
                    <a:pt x="29740" y="25596"/>
                    <a:pt x="32698" y="25726"/>
                    <a:pt x="32764" y="23579"/>
                  </a:cubicBezTo>
                  <a:cubicBezTo>
                    <a:pt x="32787" y="22862"/>
                    <a:pt x="32538" y="22091"/>
                    <a:pt x="32425" y="21387"/>
                  </a:cubicBezTo>
                  <a:cubicBezTo>
                    <a:pt x="32376" y="21065"/>
                    <a:pt x="32339" y="20729"/>
                    <a:pt x="32272" y="20410"/>
                  </a:cubicBezTo>
                  <a:cubicBezTo>
                    <a:pt x="32037" y="19271"/>
                    <a:pt x="31724" y="18168"/>
                    <a:pt x="31531" y="17012"/>
                  </a:cubicBezTo>
                  <a:cubicBezTo>
                    <a:pt x="31186" y="14935"/>
                    <a:pt x="30741" y="12832"/>
                    <a:pt x="30701" y="10729"/>
                  </a:cubicBezTo>
                  <a:cubicBezTo>
                    <a:pt x="30681" y="9809"/>
                    <a:pt x="30704" y="8939"/>
                    <a:pt x="30555" y="8035"/>
                  </a:cubicBezTo>
                  <a:cubicBezTo>
                    <a:pt x="30372" y="6926"/>
                    <a:pt x="30073" y="5852"/>
                    <a:pt x="29847" y="4753"/>
                  </a:cubicBezTo>
                  <a:cubicBezTo>
                    <a:pt x="29674" y="3905"/>
                    <a:pt x="29199" y="2740"/>
                    <a:pt x="28558" y="2131"/>
                  </a:cubicBezTo>
                  <a:cubicBezTo>
                    <a:pt x="28079" y="1674"/>
                    <a:pt x="27559" y="1534"/>
                    <a:pt x="27012" y="1534"/>
                  </a:cubicBezTo>
                  <a:cubicBezTo>
                    <a:pt x="26423" y="1534"/>
                    <a:pt x="25804" y="1697"/>
                    <a:pt x="25173" y="1803"/>
                  </a:cubicBezTo>
                  <a:cubicBezTo>
                    <a:pt x="24171" y="1968"/>
                    <a:pt x="22984" y="2340"/>
                    <a:pt x="21924" y="2340"/>
                  </a:cubicBezTo>
                  <a:cubicBezTo>
                    <a:pt x="21705" y="2340"/>
                    <a:pt x="21491" y="2325"/>
                    <a:pt x="21286" y="2287"/>
                  </a:cubicBezTo>
                  <a:cubicBezTo>
                    <a:pt x="19858" y="2032"/>
                    <a:pt x="18383" y="1739"/>
                    <a:pt x="17003" y="1291"/>
                  </a:cubicBezTo>
                  <a:cubicBezTo>
                    <a:pt x="15804" y="902"/>
                    <a:pt x="14642" y="411"/>
                    <a:pt x="13402" y="171"/>
                  </a:cubicBezTo>
                  <a:cubicBezTo>
                    <a:pt x="12853" y="64"/>
                    <a:pt x="12288" y="0"/>
                    <a:pt x="11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9"/>
            <p:cNvSpPr/>
            <p:nvPr/>
          </p:nvSpPr>
          <p:spPr>
            <a:xfrm rot="333063">
              <a:off x="-45146" y="-72548"/>
              <a:ext cx="2342902" cy="2419104"/>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6" name="Google Shape;256;p9"/>
          <p:cNvGrpSpPr/>
          <p:nvPr/>
        </p:nvGrpSpPr>
        <p:grpSpPr>
          <a:xfrm rot="10800000">
            <a:off x="375747" y="-162771"/>
            <a:ext cx="2916393" cy="2329184"/>
            <a:chOff x="1134975" y="741626"/>
            <a:chExt cx="2531591" cy="2021861"/>
          </a:xfrm>
        </p:grpSpPr>
        <p:sp>
          <p:nvSpPr>
            <p:cNvPr id="257" name="Google Shape;257;p9"/>
            <p:cNvSpPr/>
            <p:nvPr/>
          </p:nvSpPr>
          <p:spPr>
            <a:xfrm rot="5088045">
              <a:off x="1596731" y="446661"/>
              <a:ext cx="1530936" cy="2325283"/>
            </a:xfrm>
            <a:custGeom>
              <a:avLst/>
              <a:gdLst/>
              <a:ahLst/>
              <a:cxnLst/>
              <a:rect l="l" t="t" r="r" b="b"/>
              <a:pathLst>
                <a:path w="40714" h="61839" extrusionOk="0">
                  <a:moveTo>
                    <a:pt x="33585" y="61136"/>
                  </a:moveTo>
                  <a:cubicBezTo>
                    <a:pt x="33560" y="61136"/>
                    <a:pt x="33655" y="61207"/>
                    <a:pt x="33962" y="61409"/>
                  </a:cubicBezTo>
                  <a:cubicBezTo>
                    <a:pt x="33881" y="61348"/>
                    <a:pt x="33805" y="61276"/>
                    <a:pt x="33734" y="61198"/>
                  </a:cubicBezTo>
                  <a:lnTo>
                    <a:pt x="33734" y="61198"/>
                  </a:lnTo>
                  <a:cubicBezTo>
                    <a:pt x="33655" y="61160"/>
                    <a:pt x="33600" y="61136"/>
                    <a:pt x="33585" y="61136"/>
                  </a:cubicBezTo>
                  <a:close/>
                  <a:moveTo>
                    <a:pt x="13592" y="0"/>
                  </a:moveTo>
                  <a:cubicBezTo>
                    <a:pt x="13427" y="0"/>
                    <a:pt x="13263" y="5"/>
                    <a:pt x="13099" y="14"/>
                  </a:cubicBezTo>
                  <a:cubicBezTo>
                    <a:pt x="11801" y="91"/>
                    <a:pt x="10521" y="356"/>
                    <a:pt x="9229" y="450"/>
                  </a:cubicBezTo>
                  <a:cubicBezTo>
                    <a:pt x="8621" y="493"/>
                    <a:pt x="8624" y="456"/>
                    <a:pt x="8295" y="1094"/>
                  </a:cubicBezTo>
                  <a:cubicBezTo>
                    <a:pt x="7684" y="2280"/>
                    <a:pt x="7351" y="3555"/>
                    <a:pt x="6890" y="4798"/>
                  </a:cubicBezTo>
                  <a:cubicBezTo>
                    <a:pt x="6368" y="6200"/>
                    <a:pt x="5940" y="7635"/>
                    <a:pt x="5415" y="9031"/>
                  </a:cubicBezTo>
                  <a:cubicBezTo>
                    <a:pt x="4887" y="10423"/>
                    <a:pt x="4309" y="11775"/>
                    <a:pt x="3900" y="13210"/>
                  </a:cubicBezTo>
                  <a:cubicBezTo>
                    <a:pt x="2764" y="17194"/>
                    <a:pt x="2193" y="21346"/>
                    <a:pt x="943" y="25293"/>
                  </a:cubicBezTo>
                  <a:cubicBezTo>
                    <a:pt x="790" y="25771"/>
                    <a:pt x="644" y="26313"/>
                    <a:pt x="462" y="26785"/>
                  </a:cubicBezTo>
                  <a:cubicBezTo>
                    <a:pt x="455" y="26805"/>
                    <a:pt x="103" y="27372"/>
                    <a:pt x="73" y="27512"/>
                  </a:cubicBezTo>
                  <a:cubicBezTo>
                    <a:pt x="0" y="27867"/>
                    <a:pt x="50" y="27967"/>
                    <a:pt x="226" y="28266"/>
                  </a:cubicBezTo>
                  <a:cubicBezTo>
                    <a:pt x="830" y="29289"/>
                    <a:pt x="1724" y="30259"/>
                    <a:pt x="2618" y="31136"/>
                  </a:cubicBezTo>
                  <a:cubicBezTo>
                    <a:pt x="3472" y="31970"/>
                    <a:pt x="4146" y="32901"/>
                    <a:pt x="4873" y="33841"/>
                  </a:cubicBezTo>
                  <a:cubicBezTo>
                    <a:pt x="5661" y="34858"/>
                    <a:pt x="6647" y="35735"/>
                    <a:pt x="7521" y="36678"/>
                  </a:cubicBezTo>
                  <a:cubicBezTo>
                    <a:pt x="8129" y="37339"/>
                    <a:pt x="8644" y="38087"/>
                    <a:pt x="9352" y="38651"/>
                  </a:cubicBezTo>
                  <a:cubicBezTo>
                    <a:pt x="9907" y="39096"/>
                    <a:pt x="10498" y="39512"/>
                    <a:pt x="11059" y="39947"/>
                  </a:cubicBezTo>
                  <a:cubicBezTo>
                    <a:pt x="12322" y="40934"/>
                    <a:pt x="13491" y="42030"/>
                    <a:pt x="14757" y="43013"/>
                  </a:cubicBezTo>
                  <a:cubicBezTo>
                    <a:pt x="16116" y="44070"/>
                    <a:pt x="17408" y="45272"/>
                    <a:pt x="18837" y="46239"/>
                  </a:cubicBezTo>
                  <a:cubicBezTo>
                    <a:pt x="20116" y="47100"/>
                    <a:pt x="21305" y="47990"/>
                    <a:pt x="22428" y="49053"/>
                  </a:cubicBezTo>
                  <a:cubicBezTo>
                    <a:pt x="25242" y="51718"/>
                    <a:pt x="27770" y="54638"/>
                    <a:pt x="30431" y="57451"/>
                  </a:cubicBezTo>
                  <a:cubicBezTo>
                    <a:pt x="31364" y="58435"/>
                    <a:pt x="32195" y="59521"/>
                    <a:pt x="33142" y="60488"/>
                  </a:cubicBezTo>
                  <a:cubicBezTo>
                    <a:pt x="33349" y="60698"/>
                    <a:pt x="33527" y="60973"/>
                    <a:pt x="33734" y="61198"/>
                  </a:cubicBezTo>
                  <a:lnTo>
                    <a:pt x="33734" y="61198"/>
                  </a:lnTo>
                  <a:cubicBezTo>
                    <a:pt x="33853" y="61255"/>
                    <a:pt x="34024" y="61342"/>
                    <a:pt x="34181" y="61418"/>
                  </a:cubicBezTo>
                  <a:cubicBezTo>
                    <a:pt x="34323" y="61487"/>
                    <a:pt x="34848" y="61839"/>
                    <a:pt x="35110" y="61839"/>
                  </a:cubicBezTo>
                  <a:cubicBezTo>
                    <a:pt x="35151" y="61839"/>
                    <a:pt x="35186" y="61830"/>
                    <a:pt x="35212" y="61810"/>
                  </a:cubicBezTo>
                  <a:cubicBezTo>
                    <a:pt x="35501" y="61591"/>
                    <a:pt x="35169" y="60142"/>
                    <a:pt x="35242" y="59794"/>
                  </a:cubicBezTo>
                  <a:cubicBezTo>
                    <a:pt x="35325" y="59408"/>
                    <a:pt x="35444" y="59043"/>
                    <a:pt x="35517" y="58627"/>
                  </a:cubicBezTo>
                  <a:cubicBezTo>
                    <a:pt x="35587" y="58252"/>
                    <a:pt x="35613" y="57744"/>
                    <a:pt x="35723" y="57379"/>
                  </a:cubicBezTo>
                  <a:cubicBezTo>
                    <a:pt x="35786" y="57156"/>
                    <a:pt x="35979" y="56940"/>
                    <a:pt x="36055" y="56721"/>
                  </a:cubicBezTo>
                  <a:cubicBezTo>
                    <a:pt x="36474" y="55528"/>
                    <a:pt x="36561" y="54176"/>
                    <a:pt x="36541" y="52930"/>
                  </a:cubicBezTo>
                  <a:cubicBezTo>
                    <a:pt x="36504" y="50708"/>
                    <a:pt x="36677" y="48425"/>
                    <a:pt x="36789" y="46206"/>
                  </a:cubicBezTo>
                  <a:cubicBezTo>
                    <a:pt x="36956" y="43030"/>
                    <a:pt x="37577" y="39867"/>
                    <a:pt x="37780" y="36684"/>
                  </a:cubicBezTo>
                  <a:cubicBezTo>
                    <a:pt x="37946" y="34037"/>
                    <a:pt x="38218" y="31399"/>
                    <a:pt x="38407" y="28751"/>
                  </a:cubicBezTo>
                  <a:cubicBezTo>
                    <a:pt x="38856" y="22512"/>
                    <a:pt x="39882" y="16326"/>
                    <a:pt x="40245" y="10074"/>
                  </a:cubicBezTo>
                  <a:cubicBezTo>
                    <a:pt x="40374" y="7888"/>
                    <a:pt x="40594" y="5728"/>
                    <a:pt x="40620" y="3532"/>
                  </a:cubicBezTo>
                  <a:cubicBezTo>
                    <a:pt x="40627" y="3233"/>
                    <a:pt x="40713" y="2828"/>
                    <a:pt x="40440" y="2615"/>
                  </a:cubicBezTo>
                  <a:cubicBezTo>
                    <a:pt x="40395" y="2579"/>
                    <a:pt x="40281" y="2568"/>
                    <a:pt x="40159" y="2568"/>
                  </a:cubicBezTo>
                  <a:cubicBezTo>
                    <a:pt x="39966" y="2568"/>
                    <a:pt x="39752" y="2595"/>
                    <a:pt x="39750" y="2595"/>
                  </a:cubicBezTo>
                  <a:cubicBezTo>
                    <a:pt x="39742" y="2595"/>
                    <a:pt x="39734" y="2595"/>
                    <a:pt x="39726" y="2595"/>
                  </a:cubicBezTo>
                  <a:cubicBezTo>
                    <a:pt x="39006" y="2595"/>
                    <a:pt x="38267" y="2455"/>
                    <a:pt x="37564" y="2373"/>
                  </a:cubicBezTo>
                  <a:cubicBezTo>
                    <a:pt x="35431" y="2127"/>
                    <a:pt x="33284" y="2028"/>
                    <a:pt x="31142" y="1885"/>
                  </a:cubicBezTo>
                  <a:cubicBezTo>
                    <a:pt x="29052" y="1749"/>
                    <a:pt x="26986" y="1427"/>
                    <a:pt x="24900" y="1290"/>
                  </a:cubicBezTo>
                  <a:cubicBezTo>
                    <a:pt x="22544" y="1140"/>
                    <a:pt x="20288" y="911"/>
                    <a:pt x="17953" y="569"/>
                  </a:cubicBezTo>
                  <a:cubicBezTo>
                    <a:pt x="16519" y="357"/>
                    <a:pt x="15051" y="0"/>
                    <a:pt x="135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9"/>
            <p:cNvSpPr/>
            <p:nvPr/>
          </p:nvSpPr>
          <p:spPr>
            <a:xfrm rot="5088045">
              <a:off x="2874366" y="1486438"/>
              <a:ext cx="946673" cy="554219"/>
            </a:xfrm>
            <a:custGeom>
              <a:avLst/>
              <a:gdLst/>
              <a:ahLst/>
              <a:cxnLst/>
              <a:rect l="l" t="t" r="r" b="b"/>
              <a:pathLst>
                <a:path w="25176" h="14739" extrusionOk="0">
                  <a:moveTo>
                    <a:pt x="24507" y="3847"/>
                  </a:moveTo>
                  <a:cubicBezTo>
                    <a:pt x="24628" y="4003"/>
                    <a:pt x="24734" y="4160"/>
                    <a:pt x="24910" y="4267"/>
                  </a:cubicBezTo>
                  <a:cubicBezTo>
                    <a:pt x="24989" y="4164"/>
                    <a:pt x="25042" y="4106"/>
                    <a:pt x="25080" y="4076"/>
                  </a:cubicBezTo>
                  <a:lnTo>
                    <a:pt x="25080" y="4076"/>
                  </a:lnTo>
                  <a:cubicBezTo>
                    <a:pt x="25112" y="4087"/>
                    <a:pt x="25144" y="4097"/>
                    <a:pt x="25176" y="4107"/>
                  </a:cubicBezTo>
                  <a:cubicBezTo>
                    <a:pt x="25167" y="4079"/>
                    <a:pt x="25158" y="4050"/>
                    <a:pt x="25133" y="4050"/>
                  </a:cubicBezTo>
                  <a:cubicBezTo>
                    <a:pt x="25120" y="4050"/>
                    <a:pt x="25103" y="4058"/>
                    <a:pt x="25080" y="4076"/>
                  </a:cubicBezTo>
                  <a:lnTo>
                    <a:pt x="25080" y="4076"/>
                  </a:lnTo>
                  <a:cubicBezTo>
                    <a:pt x="24887" y="4011"/>
                    <a:pt x="24698" y="3927"/>
                    <a:pt x="24507" y="3847"/>
                  </a:cubicBezTo>
                  <a:close/>
                  <a:moveTo>
                    <a:pt x="16943" y="0"/>
                  </a:moveTo>
                  <a:cubicBezTo>
                    <a:pt x="15602" y="0"/>
                    <a:pt x="14232" y="296"/>
                    <a:pt x="12974" y="649"/>
                  </a:cubicBezTo>
                  <a:cubicBezTo>
                    <a:pt x="12423" y="806"/>
                    <a:pt x="11801" y="895"/>
                    <a:pt x="11276" y="1137"/>
                  </a:cubicBezTo>
                  <a:cubicBezTo>
                    <a:pt x="10582" y="1460"/>
                    <a:pt x="9884" y="2054"/>
                    <a:pt x="9260" y="2500"/>
                  </a:cubicBezTo>
                  <a:cubicBezTo>
                    <a:pt x="8260" y="3210"/>
                    <a:pt x="7147" y="4091"/>
                    <a:pt x="6346" y="5031"/>
                  </a:cubicBezTo>
                  <a:cubicBezTo>
                    <a:pt x="5287" y="6280"/>
                    <a:pt x="4286" y="7609"/>
                    <a:pt x="3257" y="8885"/>
                  </a:cubicBezTo>
                  <a:cubicBezTo>
                    <a:pt x="2432" y="9905"/>
                    <a:pt x="1742" y="10978"/>
                    <a:pt x="1193" y="12171"/>
                  </a:cubicBezTo>
                  <a:cubicBezTo>
                    <a:pt x="925" y="12752"/>
                    <a:pt x="665" y="13347"/>
                    <a:pt x="433" y="13941"/>
                  </a:cubicBezTo>
                  <a:cubicBezTo>
                    <a:pt x="344" y="14177"/>
                    <a:pt x="281" y="14445"/>
                    <a:pt x="113" y="14635"/>
                  </a:cubicBezTo>
                  <a:lnTo>
                    <a:pt x="113" y="14635"/>
                  </a:lnTo>
                  <a:cubicBezTo>
                    <a:pt x="364" y="14393"/>
                    <a:pt x="563" y="14119"/>
                    <a:pt x="778" y="13835"/>
                  </a:cubicBezTo>
                  <a:cubicBezTo>
                    <a:pt x="1778" y="12496"/>
                    <a:pt x="2978" y="11327"/>
                    <a:pt x="4166" y="10157"/>
                  </a:cubicBezTo>
                  <a:cubicBezTo>
                    <a:pt x="5230" y="9107"/>
                    <a:pt x="6153" y="7828"/>
                    <a:pt x="7286" y="6865"/>
                  </a:cubicBezTo>
                  <a:cubicBezTo>
                    <a:pt x="8446" y="5878"/>
                    <a:pt x="9861" y="5224"/>
                    <a:pt x="11263" y="4659"/>
                  </a:cubicBezTo>
                  <a:cubicBezTo>
                    <a:pt x="13735" y="3662"/>
                    <a:pt x="16415" y="2826"/>
                    <a:pt x="19101" y="2826"/>
                  </a:cubicBezTo>
                  <a:cubicBezTo>
                    <a:pt x="19871" y="2826"/>
                    <a:pt x="20640" y="2895"/>
                    <a:pt x="21405" y="3048"/>
                  </a:cubicBezTo>
                  <a:cubicBezTo>
                    <a:pt x="22243" y="3217"/>
                    <a:pt x="23083" y="3434"/>
                    <a:pt x="23907" y="3636"/>
                  </a:cubicBezTo>
                  <a:cubicBezTo>
                    <a:pt x="24113" y="3687"/>
                    <a:pt x="24311" y="3765"/>
                    <a:pt x="24507" y="3847"/>
                  </a:cubicBezTo>
                  <a:lnTo>
                    <a:pt x="24507" y="3847"/>
                  </a:lnTo>
                  <a:cubicBezTo>
                    <a:pt x="24489" y="3824"/>
                    <a:pt x="24471" y="3802"/>
                    <a:pt x="24452" y="3779"/>
                  </a:cubicBezTo>
                  <a:cubicBezTo>
                    <a:pt x="24104" y="3354"/>
                    <a:pt x="23645" y="3024"/>
                    <a:pt x="23242" y="2652"/>
                  </a:cubicBezTo>
                  <a:cubicBezTo>
                    <a:pt x="22519" y="1974"/>
                    <a:pt x="21764" y="1297"/>
                    <a:pt x="20878" y="835"/>
                  </a:cubicBezTo>
                  <a:cubicBezTo>
                    <a:pt x="20057" y="407"/>
                    <a:pt x="19110" y="244"/>
                    <a:pt x="18207" y="98"/>
                  </a:cubicBezTo>
                  <a:cubicBezTo>
                    <a:pt x="17791" y="30"/>
                    <a:pt x="17368" y="0"/>
                    <a:pt x="16943" y="0"/>
                  </a:cubicBezTo>
                  <a:close/>
                  <a:moveTo>
                    <a:pt x="113" y="14635"/>
                  </a:moveTo>
                  <a:cubicBezTo>
                    <a:pt x="77" y="14670"/>
                    <a:pt x="39" y="14705"/>
                    <a:pt x="0" y="14739"/>
                  </a:cubicBezTo>
                  <a:cubicBezTo>
                    <a:pt x="43" y="14708"/>
                    <a:pt x="80" y="14673"/>
                    <a:pt x="113" y="146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9"/>
            <p:cNvSpPr/>
            <p:nvPr/>
          </p:nvSpPr>
          <p:spPr>
            <a:xfrm rot="5088045">
              <a:off x="2652452" y="1553589"/>
              <a:ext cx="889104" cy="632319"/>
            </a:xfrm>
            <a:custGeom>
              <a:avLst/>
              <a:gdLst/>
              <a:ahLst/>
              <a:cxnLst/>
              <a:rect l="l" t="t" r="r" b="b"/>
              <a:pathLst>
                <a:path w="23645" h="16816" extrusionOk="0">
                  <a:moveTo>
                    <a:pt x="22952" y="2938"/>
                  </a:moveTo>
                  <a:cubicBezTo>
                    <a:pt x="23089" y="3076"/>
                    <a:pt x="23212" y="3217"/>
                    <a:pt x="23398" y="3301"/>
                  </a:cubicBezTo>
                  <a:cubicBezTo>
                    <a:pt x="23463" y="3190"/>
                    <a:pt x="23509" y="3126"/>
                    <a:pt x="23543" y="3092"/>
                  </a:cubicBezTo>
                  <a:lnTo>
                    <a:pt x="23543" y="3092"/>
                  </a:lnTo>
                  <a:cubicBezTo>
                    <a:pt x="23577" y="3099"/>
                    <a:pt x="23610" y="3105"/>
                    <a:pt x="23644" y="3111"/>
                  </a:cubicBezTo>
                  <a:cubicBezTo>
                    <a:pt x="23632" y="3085"/>
                    <a:pt x="23620" y="3059"/>
                    <a:pt x="23597" y="3059"/>
                  </a:cubicBezTo>
                  <a:cubicBezTo>
                    <a:pt x="23583" y="3059"/>
                    <a:pt x="23566" y="3068"/>
                    <a:pt x="23543" y="3092"/>
                  </a:cubicBezTo>
                  <a:lnTo>
                    <a:pt x="23543" y="3092"/>
                  </a:lnTo>
                  <a:cubicBezTo>
                    <a:pt x="23345" y="3052"/>
                    <a:pt x="23150" y="2994"/>
                    <a:pt x="22952" y="2938"/>
                  </a:cubicBezTo>
                  <a:close/>
                  <a:moveTo>
                    <a:pt x="15981" y="0"/>
                  </a:moveTo>
                  <a:cubicBezTo>
                    <a:pt x="14312" y="0"/>
                    <a:pt x="12617" y="571"/>
                    <a:pt x="11106" y="1208"/>
                  </a:cubicBezTo>
                  <a:cubicBezTo>
                    <a:pt x="10578" y="1430"/>
                    <a:pt x="9973" y="1599"/>
                    <a:pt x="9481" y="1905"/>
                  </a:cubicBezTo>
                  <a:cubicBezTo>
                    <a:pt x="8831" y="2313"/>
                    <a:pt x="8216" y="2991"/>
                    <a:pt x="7651" y="3509"/>
                  </a:cubicBezTo>
                  <a:cubicBezTo>
                    <a:pt x="6747" y="4340"/>
                    <a:pt x="5754" y="5354"/>
                    <a:pt x="5079" y="6387"/>
                  </a:cubicBezTo>
                  <a:cubicBezTo>
                    <a:pt x="4182" y="7762"/>
                    <a:pt x="3359" y="9204"/>
                    <a:pt x="2495" y="10599"/>
                  </a:cubicBezTo>
                  <a:cubicBezTo>
                    <a:pt x="1804" y="11712"/>
                    <a:pt x="1252" y="12861"/>
                    <a:pt x="858" y="14114"/>
                  </a:cubicBezTo>
                  <a:cubicBezTo>
                    <a:pt x="668" y="14725"/>
                    <a:pt x="485" y="15347"/>
                    <a:pt x="329" y="15968"/>
                  </a:cubicBezTo>
                  <a:cubicBezTo>
                    <a:pt x="268" y="16212"/>
                    <a:pt x="239" y="16487"/>
                    <a:pt x="98" y="16699"/>
                  </a:cubicBezTo>
                  <a:lnTo>
                    <a:pt x="98" y="16699"/>
                  </a:lnTo>
                  <a:cubicBezTo>
                    <a:pt x="316" y="16425"/>
                    <a:pt x="480" y="16130"/>
                    <a:pt x="654" y="15819"/>
                  </a:cubicBezTo>
                  <a:cubicBezTo>
                    <a:pt x="1482" y="14367"/>
                    <a:pt x="2525" y="13054"/>
                    <a:pt x="3558" y="11745"/>
                  </a:cubicBezTo>
                  <a:cubicBezTo>
                    <a:pt x="4481" y="10569"/>
                    <a:pt x="5236" y="9184"/>
                    <a:pt x="6240" y="8091"/>
                  </a:cubicBezTo>
                  <a:cubicBezTo>
                    <a:pt x="7269" y="6965"/>
                    <a:pt x="8588" y="6137"/>
                    <a:pt x="9910" y="5400"/>
                  </a:cubicBezTo>
                  <a:cubicBezTo>
                    <a:pt x="12676" y="3856"/>
                    <a:pt x="15763" y="2505"/>
                    <a:pt x="18976" y="2505"/>
                  </a:cubicBezTo>
                  <a:cubicBezTo>
                    <a:pt x="19240" y="2505"/>
                    <a:pt x="19505" y="2514"/>
                    <a:pt x="19770" y="2533"/>
                  </a:cubicBezTo>
                  <a:cubicBezTo>
                    <a:pt x="20624" y="2592"/>
                    <a:pt x="21481" y="2706"/>
                    <a:pt x="22326" y="2802"/>
                  </a:cubicBezTo>
                  <a:cubicBezTo>
                    <a:pt x="22538" y="2827"/>
                    <a:pt x="22746" y="2881"/>
                    <a:pt x="22952" y="2938"/>
                  </a:cubicBezTo>
                  <a:lnTo>
                    <a:pt x="22952" y="2938"/>
                  </a:lnTo>
                  <a:cubicBezTo>
                    <a:pt x="22931" y="2917"/>
                    <a:pt x="22909" y="2896"/>
                    <a:pt x="22887" y="2875"/>
                  </a:cubicBezTo>
                  <a:cubicBezTo>
                    <a:pt x="22485" y="2496"/>
                    <a:pt x="21990" y="2231"/>
                    <a:pt x="21544" y="1908"/>
                  </a:cubicBezTo>
                  <a:cubicBezTo>
                    <a:pt x="20737" y="1330"/>
                    <a:pt x="19907" y="749"/>
                    <a:pt x="18966" y="403"/>
                  </a:cubicBezTo>
                  <a:cubicBezTo>
                    <a:pt x="18100" y="81"/>
                    <a:pt x="17143" y="38"/>
                    <a:pt x="16226" y="4"/>
                  </a:cubicBezTo>
                  <a:cubicBezTo>
                    <a:pt x="16145" y="2"/>
                    <a:pt x="16063" y="0"/>
                    <a:pt x="15981" y="0"/>
                  </a:cubicBezTo>
                  <a:close/>
                  <a:moveTo>
                    <a:pt x="98" y="16699"/>
                  </a:moveTo>
                  <a:lnTo>
                    <a:pt x="98" y="16699"/>
                  </a:lnTo>
                  <a:cubicBezTo>
                    <a:pt x="66" y="16738"/>
                    <a:pt x="34" y="16777"/>
                    <a:pt x="0" y="16815"/>
                  </a:cubicBezTo>
                  <a:cubicBezTo>
                    <a:pt x="38" y="16779"/>
                    <a:pt x="70" y="16740"/>
                    <a:pt x="98" y="16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9"/>
            <p:cNvSpPr/>
            <p:nvPr/>
          </p:nvSpPr>
          <p:spPr>
            <a:xfrm rot="5088045">
              <a:off x="2473278" y="1622332"/>
              <a:ext cx="762422" cy="753924"/>
            </a:xfrm>
            <a:custGeom>
              <a:avLst/>
              <a:gdLst/>
              <a:ahLst/>
              <a:cxnLst/>
              <a:rect l="l" t="t" r="r" b="b"/>
              <a:pathLst>
                <a:path w="20276" h="20050" extrusionOk="0">
                  <a:moveTo>
                    <a:pt x="20226" y="1686"/>
                  </a:moveTo>
                  <a:cubicBezTo>
                    <a:pt x="20211" y="1686"/>
                    <a:pt x="20195" y="1698"/>
                    <a:pt x="20174" y="1730"/>
                  </a:cubicBezTo>
                  <a:lnTo>
                    <a:pt x="20174" y="1730"/>
                  </a:lnTo>
                  <a:cubicBezTo>
                    <a:pt x="20208" y="1730"/>
                    <a:pt x="20242" y="1729"/>
                    <a:pt x="20276" y="1727"/>
                  </a:cubicBezTo>
                  <a:cubicBezTo>
                    <a:pt x="20260" y="1707"/>
                    <a:pt x="20245" y="1686"/>
                    <a:pt x="20226" y="1686"/>
                  </a:cubicBezTo>
                  <a:close/>
                  <a:moveTo>
                    <a:pt x="19562" y="1703"/>
                  </a:moveTo>
                  <a:cubicBezTo>
                    <a:pt x="19725" y="1810"/>
                    <a:pt x="19875" y="1923"/>
                    <a:pt x="20077" y="1967"/>
                  </a:cubicBezTo>
                  <a:cubicBezTo>
                    <a:pt x="20117" y="1844"/>
                    <a:pt x="20149" y="1771"/>
                    <a:pt x="20174" y="1730"/>
                  </a:cubicBezTo>
                  <a:lnTo>
                    <a:pt x="20174" y="1730"/>
                  </a:lnTo>
                  <a:cubicBezTo>
                    <a:pt x="20163" y="1730"/>
                    <a:pt x="20151" y="1730"/>
                    <a:pt x="20139" y="1730"/>
                  </a:cubicBezTo>
                  <a:cubicBezTo>
                    <a:pt x="19948" y="1730"/>
                    <a:pt x="19755" y="1715"/>
                    <a:pt x="19562" y="1703"/>
                  </a:cubicBezTo>
                  <a:close/>
                  <a:moveTo>
                    <a:pt x="14397" y="1"/>
                  </a:moveTo>
                  <a:cubicBezTo>
                    <a:pt x="13718" y="1"/>
                    <a:pt x="13034" y="117"/>
                    <a:pt x="12373" y="236"/>
                  </a:cubicBezTo>
                  <a:cubicBezTo>
                    <a:pt x="10655" y="541"/>
                    <a:pt x="9027" y="1491"/>
                    <a:pt x="7615" y="2475"/>
                  </a:cubicBezTo>
                  <a:cubicBezTo>
                    <a:pt x="7146" y="2804"/>
                    <a:pt x="6588" y="3096"/>
                    <a:pt x="6174" y="3494"/>
                  </a:cubicBezTo>
                  <a:cubicBezTo>
                    <a:pt x="5622" y="4029"/>
                    <a:pt x="5160" y="4820"/>
                    <a:pt x="4714" y="5445"/>
                  </a:cubicBezTo>
                  <a:cubicBezTo>
                    <a:pt x="4004" y="6444"/>
                    <a:pt x="3243" y="7644"/>
                    <a:pt x="2798" y="8797"/>
                  </a:cubicBezTo>
                  <a:cubicBezTo>
                    <a:pt x="2207" y="10325"/>
                    <a:pt x="1701" y="11906"/>
                    <a:pt x="1146" y="13451"/>
                  </a:cubicBezTo>
                  <a:cubicBezTo>
                    <a:pt x="705" y="14684"/>
                    <a:pt x="403" y="15923"/>
                    <a:pt x="280" y="17231"/>
                  </a:cubicBezTo>
                  <a:cubicBezTo>
                    <a:pt x="217" y="17869"/>
                    <a:pt x="170" y="18518"/>
                    <a:pt x="147" y="19155"/>
                  </a:cubicBezTo>
                  <a:cubicBezTo>
                    <a:pt x="139" y="19406"/>
                    <a:pt x="167" y="19677"/>
                    <a:pt x="75" y="19910"/>
                  </a:cubicBezTo>
                  <a:lnTo>
                    <a:pt x="75" y="19910"/>
                  </a:lnTo>
                  <a:cubicBezTo>
                    <a:pt x="230" y="19600"/>
                    <a:pt x="329" y="19278"/>
                    <a:pt x="436" y="18942"/>
                  </a:cubicBezTo>
                  <a:cubicBezTo>
                    <a:pt x="941" y="17348"/>
                    <a:pt x="1689" y="15846"/>
                    <a:pt x="2426" y="14351"/>
                  </a:cubicBezTo>
                  <a:cubicBezTo>
                    <a:pt x="3084" y="13010"/>
                    <a:pt x="3535" y="11498"/>
                    <a:pt x="4286" y="10219"/>
                  </a:cubicBezTo>
                  <a:cubicBezTo>
                    <a:pt x="5061" y="8907"/>
                    <a:pt x="6180" y="7820"/>
                    <a:pt x="7319" y="6823"/>
                  </a:cubicBezTo>
                  <a:cubicBezTo>
                    <a:pt x="9897" y="4568"/>
                    <a:pt x="12894" y="2451"/>
                    <a:pt x="16369" y="1970"/>
                  </a:cubicBezTo>
                  <a:cubicBezTo>
                    <a:pt x="17213" y="1850"/>
                    <a:pt x="18077" y="1780"/>
                    <a:pt x="18924" y="1700"/>
                  </a:cubicBezTo>
                  <a:cubicBezTo>
                    <a:pt x="19012" y="1692"/>
                    <a:pt x="19101" y="1689"/>
                    <a:pt x="19190" y="1689"/>
                  </a:cubicBezTo>
                  <a:cubicBezTo>
                    <a:pt x="19314" y="1689"/>
                    <a:pt x="19438" y="1695"/>
                    <a:pt x="19562" y="1703"/>
                  </a:cubicBezTo>
                  <a:lnTo>
                    <a:pt x="19562" y="1703"/>
                  </a:lnTo>
                  <a:cubicBezTo>
                    <a:pt x="19536" y="1686"/>
                    <a:pt x="19511" y="1670"/>
                    <a:pt x="19485" y="1654"/>
                  </a:cubicBezTo>
                  <a:cubicBezTo>
                    <a:pt x="19014" y="1369"/>
                    <a:pt x="18476" y="1209"/>
                    <a:pt x="17970" y="990"/>
                  </a:cubicBezTo>
                  <a:cubicBezTo>
                    <a:pt x="17063" y="591"/>
                    <a:pt x="16130" y="196"/>
                    <a:pt x="15140" y="53"/>
                  </a:cubicBezTo>
                  <a:cubicBezTo>
                    <a:pt x="14894" y="16"/>
                    <a:pt x="14646" y="1"/>
                    <a:pt x="14397" y="1"/>
                  </a:cubicBezTo>
                  <a:close/>
                  <a:moveTo>
                    <a:pt x="75" y="19910"/>
                  </a:moveTo>
                  <a:cubicBezTo>
                    <a:pt x="51" y="19957"/>
                    <a:pt x="27" y="20003"/>
                    <a:pt x="1" y="20049"/>
                  </a:cubicBezTo>
                  <a:cubicBezTo>
                    <a:pt x="31" y="20005"/>
                    <a:pt x="56" y="19958"/>
                    <a:pt x="75" y="199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9"/>
            <p:cNvSpPr/>
            <p:nvPr/>
          </p:nvSpPr>
          <p:spPr>
            <a:xfrm rot="5088045">
              <a:off x="2314457" y="1765363"/>
              <a:ext cx="562078" cy="888051"/>
            </a:xfrm>
            <a:custGeom>
              <a:avLst/>
              <a:gdLst/>
              <a:ahLst/>
              <a:cxnLst/>
              <a:rect l="l" t="t" r="r" b="b"/>
              <a:pathLst>
                <a:path w="14948" h="23617" extrusionOk="0">
                  <a:moveTo>
                    <a:pt x="14896" y="153"/>
                  </a:moveTo>
                  <a:cubicBezTo>
                    <a:pt x="14879" y="153"/>
                    <a:pt x="14863" y="168"/>
                    <a:pt x="14851" y="211"/>
                  </a:cubicBezTo>
                  <a:lnTo>
                    <a:pt x="14851" y="211"/>
                  </a:lnTo>
                  <a:cubicBezTo>
                    <a:pt x="14883" y="200"/>
                    <a:pt x="14915" y="190"/>
                    <a:pt x="14947" y="178"/>
                  </a:cubicBezTo>
                  <a:cubicBezTo>
                    <a:pt x="14930" y="166"/>
                    <a:pt x="14912" y="153"/>
                    <a:pt x="14896" y="153"/>
                  </a:cubicBezTo>
                  <a:close/>
                  <a:moveTo>
                    <a:pt x="10608" y="1"/>
                  </a:moveTo>
                  <a:cubicBezTo>
                    <a:pt x="10253" y="1"/>
                    <a:pt x="9898" y="22"/>
                    <a:pt x="9546" y="75"/>
                  </a:cubicBezTo>
                  <a:cubicBezTo>
                    <a:pt x="8632" y="215"/>
                    <a:pt x="7772" y="640"/>
                    <a:pt x="6954" y="1055"/>
                  </a:cubicBezTo>
                  <a:cubicBezTo>
                    <a:pt x="5396" y="1850"/>
                    <a:pt x="4117" y="3231"/>
                    <a:pt x="3055" y="4587"/>
                  </a:cubicBezTo>
                  <a:cubicBezTo>
                    <a:pt x="2702" y="5039"/>
                    <a:pt x="2253" y="5477"/>
                    <a:pt x="1974" y="5982"/>
                  </a:cubicBezTo>
                  <a:cubicBezTo>
                    <a:pt x="1599" y="6653"/>
                    <a:pt x="1390" y="7543"/>
                    <a:pt x="1147" y="8271"/>
                  </a:cubicBezTo>
                  <a:cubicBezTo>
                    <a:pt x="758" y="9437"/>
                    <a:pt x="380" y="10806"/>
                    <a:pt x="287" y="12035"/>
                  </a:cubicBezTo>
                  <a:cubicBezTo>
                    <a:pt x="167" y="13673"/>
                    <a:pt x="147" y="15331"/>
                    <a:pt x="65" y="16972"/>
                  </a:cubicBezTo>
                  <a:cubicBezTo>
                    <a:pt x="1" y="18281"/>
                    <a:pt x="77" y="19553"/>
                    <a:pt x="336" y="20839"/>
                  </a:cubicBezTo>
                  <a:cubicBezTo>
                    <a:pt x="463" y="21467"/>
                    <a:pt x="606" y="22102"/>
                    <a:pt x="772" y="22720"/>
                  </a:cubicBezTo>
                  <a:cubicBezTo>
                    <a:pt x="836" y="22961"/>
                    <a:pt x="944" y="23216"/>
                    <a:pt x="921" y="23470"/>
                  </a:cubicBezTo>
                  <a:lnTo>
                    <a:pt x="921" y="23470"/>
                  </a:lnTo>
                  <a:cubicBezTo>
                    <a:pt x="982" y="23125"/>
                    <a:pt x="982" y="22786"/>
                    <a:pt x="985" y="22430"/>
                  </a:cubicBezTo>
                  <a:cubicBezTo>
                    <a:pt x="1005" y="20759"/>
                    <a:pt x="1284" y="19104"/>
                    <a:pt x="1549" y="17460"/>
                  </a:cubicBezTo>
                  <a:cubicBezTo>
                    <a:pt x="1792" y="15985"/>
                    <a:pt x="1782" y="14407"/>
                    <a:pt x="2127" y="12962"/>
                  </a:cubicBezTo>
                  <a:cubicBezTo>
                    <a:pt x="2483" y="11480"/>
                    <a:pt x="3240" y="10119"/>
                    <a:pt x="4038" y="8832"/>
                  </a:cubicBezTo>
                  <a:cubicBezTo>
                    <a:pt x="5848" y="5922"/>
                    <a:pt x="8098" y="3026"/>
                    <a:pt x="11280" y="1551"/>
                  </a:cubicBezTo>
                  <a:cubicBezTo>
                    <a:pt x="12054" y="1192"/>
                    <a:pt x="12862" y="873"/>
                    <a:pt x="13645" y="551"/>
                  </a:cubicBezTo>
                  <a:cubicBezTo>
                    <a:pt x="13842" y="469"/>
                    <a:pt x="14049" y="415"/>
                    <a:pt x="14257" y="365"/>
                  </a:cubicBezTo>
                  <a:lnTo>
                    <a:pt x="14257" y="365"/>
                  </a:lnTo>
                  <a:cubicBezTo>
                    <a:pt x="14422" y="413"/>
                    <a:pt x="14580" y="470"/>
                    <a:pt x="14757" y="470"/>
                  </a:cubicBezTo>
                  <a:cubicBezTo>
                    <a:pt x="14779" y="470"/>
                    <a:pt x="14802" y="469"/>
                    <a:pt x="14825" y="467"/>
                  </a:cubicBezTo>
                  <a:cubicBezTo>
                    <a:pt x="14828" y="336"/>
                    <a:pt x="14838" y="257"/>
                    <a:pt x="14851" y="211"/>
                  </a:cubicBezTo>
                  <a:lnTo>
                    <a:pt x="14851" y="211"/>
                  </a:lnTo>
                  <a:cubicBezTo>
                    <a:pt x="14658" y="272"/>
                    <a:pt x="14457" y="317"/>
                    <a:pt x="14257" y="365"/>
                  </a:cubicBezTo>
                  <a:lnTo>
                    <a:pt x="14257" y="365"/>
                  </a:lnTo>
                  <a:cubicBezTo>
                    <a:pt x="14228" y="357"/>
                    <a:pt x="14199" y="349"/>
                    <a:pt x="14170" y="341"/>
                  </a:cubicBezTo>
                  <a:cubicBezTo>
                    <a:pt x="13635" y="205"/>
                    <a:pt x="13074" y="212"/>
                    <a:pt x="12529" y="145"/>
                  </a:cubicBezTo>
                  <a:cubicBezTo>
                    <a:pt x="11894" y="70"/>
                    <a:pt x="11250" y="1"/>
                    <a:pt x="10608" y="1"/>
                  </a:cubicBezTo>
                  <a:close/>
                  <a:moveTo>
                    <a:pt x="921" y="23470"/>
                  </a:moveTo>
                  <a:cubicBezTo>
                    <a:pt x="912" y="23519"/>
                    <a:pt x="903" y="23567"/>
                    <a:pt x="891" y="23616"/>
                  </a:cubicBezTo>
                  <a:cubicBezTo>
                    <a:pt x="907" y="23568"/>
                    <a:pt x="916" y="23519"/>
                    <a:pt x="921" y="234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9"/>
            <p:cNvSpPr/>
            <p:nvPr/>
          </p:nvSpPr>
          <p:spPr>
            <a:xfrm rot="5088045">
              <a:off x="2144877" y="1999300"/>
              <a:ext cx="562078" cy="888127"/>
            </a:xfrm>
            <a:custGeom>
              <a:avLst/>
              <a:gdLst/>
              <a:ahLst/>
              <a:cxnLst/>
              <a:rect l="l" t="t" r="r" b="b"/>
              <a:pathLst>
                <a:path w="14948" h="23619" extrusionOk="0">
                  <a:moveTo>
                    <a:pt x="14895" y="156"/>
                  </a:moveTo>
                  <a:cubicBezTo>
                    <a:pt x="14878" y="156"/>
                    <a:pt x="14862" y="170"/>
                    <a:pt x="14850" y="214"/>
                  </a:cubicBezTo>
                  <a:lnTo>
                    <a:pt x="14850" y="214"/>
                  </a:lnTo>
                  <a:cubicBezTo>
                    <a:pt x="14882" y="203"/>
                    <a:pt x="14915" y="192"/>
                    <a:pt x="14947" y="181"/>
                  </a:cubicBezTo>
                  <a:cubicBezTo>
                    <a:pt x="14929" y="168"/>
                    <a:pt x="14912" y="156"/>
                    <a:pt x="14895" y="156"/>
                  </a:cubicBezTo>
                  <a:close/>
                  <a:moveTo>
                    <a:pt x="10613" y="1"/>
                  </a:moveTo>
                  <a:cubicBezTo>
                    <a:pt x="10256" y="1"/>
                    <a:pt x="9899" y="23"/>
                    <a:pt x="9545" y="77"/>
                  </a:cubicBezTo>
                  <a:cubicBezTo>
                    <a:pt x="8632" y="214"/>
                    <a:pt x="7771" y="639"/>
                    <a:pt x="6954" y="1054"/>
                  </a:cubicBezTo>
                  <a:cubicBezTo>
                    <a:pt x="5395" y="1848"/>
                    <a:pt x="4116" y="3234"/>
                    <a:pt x="3054" y="4586"/>
                  </a:cubicBezTo>
                  <a:cubicBezTo>
                    <a:pt x="2701" y="5037"/>
                    <a:pt x="2253" y="5479"/>
                    <a:pt x="1974" y="5985"/>
                  </a:cubicBezTo>
                  <a:cubicBezTo>
                    <a:pt x="1598" y="6652"/>
                    <a:pt x="1389" y="7546"/>
                    <a:pt x="1146" y="8274"/>
                  </a:cubicBezTo>
                  <a:cubicBezTo>
                    <a:pt x="758" y="9436"/>
                    <a:pt x="376" y="10805"/>
                    <a:pt x="286" y="12037"/>
                  </a:cubicBezTo>
                  <a:cubicBezTo>
                    <a:pt x="166" y="13672"/>
                    <a:pt x="146" y="15333"/>
                    <a:pt x="64" y="16971"/>
                  </a:cubicBezTo>
                  <a:cubicBezTo>
                    <a:pt x="1" y="18280"/>
                    <a:pt x="73" y="19552"/>
                    <a:pt x="336" y="20841"/>
                  </a:cubicBezTo>
                  <a:cubicBezTo>
                    <a:pt x="462" y="21466"/>
                    <a:pt x="605" y="22100"/>
                    <a:pt x="771" y="22718"/>
                  </a:cubicBezTo>
                  <a:cubicBezTo>
                    <a:pt x="835" y="22963"/>
                    <a:pt x="943" y="23216"/>
                    <a:pt x="920" y="23470"/>
                  </a:cubicBezTo>
                  <a:lnTo>
                    <a:pt x="920" y="23470"/>
                  </a:lnTo>
                  <a:cubicBezTo>
                    <a:pt x="981" y="23124"/>
                    <a:pt x="981" y="22787"/>
                    <a:pt x="984" y="22430"/>
                  </a:cubicBezTo>
                  <a:cubicBezTo>
                    <a:pt x="1004" y="20758"/>
                    <a:pt x="1283" y="19107"/>
                    <a:pt x="1548" y="17459"/>
                  </a:cubicBezTo>
                  <a:cubicBezTo>
                    <a:pt x="1791" y="15984"/>
                    <a:pt x="1781" y="14406"/>
                    <a:pt x="2126" y="12964"/>
                  </a:cubicBezTo>
                  <a:cubicBezTo>
                    <a:pt x="2482" y="11483"/>
                    <a:pt x="3236" y="10117"/>
                    <a:pt x="4037" y="8835"/>
                  </a:cubicBezTo>
                  <a:cubicBezTo>
                    <a:pt x="5847" y="5925"/>
                    <a:pt x="8093" y="3024"/>
                    <a:pt x="11280" y="1549"/>
                  </a:cubicBezTo>
                  <a:cubicBezTo>
                    <a:pt x="12053" y="1190"/>
                    <a:pt x="12857" y="871"/>
                    <a:pt x="13644" y="549"/>
                  </a:cubicBezTo>
                  <a:cubicBezTo>
                    <a:pt x="13840" y="468"/>
                    <a:pt x="14046" y="415"/>
                    <a:pt x="14253" y="366"/>
                  </a:cubicBezTo>
                  <a:lnTo>
                    <a:pt x="14253" y="366"/>
                  </a:lnTo>
                  <a:cubicBezTo>
                    <a:pt x="14419" y="414"/>
                    <a:pt x="14577" y="469"/>
                    <a:pt x="14754" y="469"/>
                  </a:cubicBezTo>
                  <a:cubicBezTo>
                    <a:pt x="14777" y="469"/>
                    <a:pt x="14800" y="468"/>
                    <a:pt x="14824" y="466"/>
                  </a:cubicBezTo>
                  <a:cubicBezTo>
                    <a:pt x="14827" y="338"/>
                    <a:pt x="14837" y="259"/>
                    <a:pt x="14850" y="214"/>
                  </a:cubicBezTo>
                  <a:lnTo>
                    <a:pt x="14850" y="214"/>
                  </a:lnTo>
                  <a:cubicBezTo>
                    <a:pt x="14656" y="275"/>
                    <a:pt x="14454" y="319"/>
                    <a:pt x="14253" y="366"/>
                  </a:cubicBezTo>
                  <a:lnTo>
                    <a:pt x="14253" y="366"/>
                  </a:lnTo>
                  <a:cubicBezTo>
                    <a:pt x="14225" y="358"/>
                    <a:pt x="14198" y="351"/>
                    <a:pt x="14170" y="344"/>
                  </a:cubicBezTo>
                  <a:cubicBezTo>
                    <a:pt x="13635" y="207"/>
                    <a:pt x="13074" y="210"/>
                    <a:pt x="12528" y="147"/>
                  </a:cubicBezTo>
                  <a:cubicBezTo>
                    <a:pt x="11895" y="71"/>
                    <a:pt x="11253" y="1"/>
                    <a:pt x="10613" y="1"/>
                  </a:cubicBezTo>
                  <a:close/>
                  <a:moveTo>
                    <a:pt x="920" y="23470"/>
                  </a:moveTo>
                  <a:cubicBezTo>
                    <a:pt x="911" y="23519"/>
                    <a:pt x="902" y="23569"/>
                    <a:pt x="890" y="23618"/>
                  </a:cubicBezTo>
                  <a:cubicBezTo>
                    <a:pt x="906" y="23569"/>
                    <a:pt x="916" y="23519"/>
                    <a:pt x="920" y="234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3" name="Google Shape;263;p9"/>
          <p:cNvGrpSpPr/>
          <p:nvPr/>
        </p:nvGrpSpPr>
        <p:grpSpPr>
          <a:xfrm>
            <a:off x="1" y="-14200"/>
            <a:ext cx="12191932" cy="6877957"/>
            <a:chOff x="0" y="-10650"/>
            <a:chExt cx="9143949" cy="5158468"/>
          </a:xfrm>
        </p:grpSpPr>
        <p:grpSp>
          <p:nvGrpSpPr>
            <p:cNvPr id="264" name="Google Shape;264;p9"/>
            <p:cNvGrpSpPr/>
            <p:nvPr/>
          </p:nvGrpSpPr>
          <p:grpSpPr>
            <a:xfrm>
              <a:off x="0" y="-10650"/>
              <a:ext cx="9143949" cy="5158468"/>
              <a:chOff x="267864" y="140547"/>
              <a:chExt cx="8608500" cy="4856400"/>
            </a:xfrm>
          </p:grpSpPr>
          <p:sp>
            <p:nvSpPr>
              <p:cNvPr id="265" name="Google Shape;265;p9"/>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9"/>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7" name="Google Shape;267;p9"/>
            <p:cNvGrpSpPr/>
            <p:nvPr/>
          </p:nvGrpSpPr>
          <p:grpSpPr>
            <a:xfrm rot="10800000">
              <a:off x="0" y="-10650"/>
              <a:ext cx="9143949" cy="5158468"/>
              <a:chOff x="267864" y="140547"/>
              <a:chExt cx="8608500" cy="4856400"/>
            </a:xfrm>
          </p:grpSpPr>
          <p:sp>
            <p:nvSpPr>
              <p:cNvPr id="268" name="Google Shape;268;p9"/>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9"/>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70" name="Google Shape;270;p9"/>
          <p:cNvSpPr txBox="1">
            <a:spLocks noGrp="1"/>
          </p:cNvSpPr>
          <p:nvPr>
            <p:ph type="ctrTitle"/>
          </p:nvPr>
        </p:nvSpPr>
        <p:spPr>
          <a:xfrm flipH="1">
            <a:off x="966900" y="3504167"/>
            <a:ext cx="5466800" cy="1661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4800"/>
            </a:lvl1pPr>
            <a:lvl2pPr lvl="1" rtl="0">
              <a:spcBef>
                <a:spcPts val="0"/>
              </a:spcBef>
              <a:spcAft>
                <a:spcPts val="0"/>
              </a:spcAft>
              <a:buSzPts val="6000"/>
              <a:buFont typeface="Bahiana"/>
              <a:buNone/>
              <a:defRPr sz="8000">
                <a:latin typeface="Bahiana"/>
                <a:ea typeface="Bahiana"/>
                <a:cs typeface="Bahiana"/>
                <a:sym typeface="Bahiana"/>
              </a:defRPr>
            </a:lvl2pPr>
            <a:lvl3pPr lvl="2" rtl="0">
              <a:spcBef>
                <a:spcPts val="0"/>
              </a:spcBef>
              <a:spcAft>
                <a:spcPts val="0"/>
              </a:spcAft>
              <a:buSzPts val="6000"/>
              <a:buFont typeface="Bahiana"/>
              <a:buNone/>
              <a:defRPr sz="8000">
                <a:latin typeface="Bahiana"/>
                <a:ea typeface="Bahiana"/>
                <a:cs typeface="Bahiana"/>
                <a:sym typeface="Bahiana"/>
              </a:defRPr>
            </a:lvl3pPr>
            <a:lvl4pPr lvl="3" rtl="0">
              <a:spcBef>
                <a:spcPts val="0"/>
              </a:spcBef>
              <a:spcAft>
                <a:spcPts val="0"/>
              </a:spcAft>
              <a:buSzPts val="6000"/>
              <a:buFont typeface="Bahiana"/>
              <a:buNone/>
              <a:defRPr sz="8000">
                <a:latin typeface="Bahiana"/>
                <a:ea typeface="Bahiana"/>
                <a:cs typeface="Bahiana"/>
                <a:sym typeface="Bahiana"/>
              </a:defRPr>
            </a:lvl4pPr>
            <a:lvl5pPr lvl="4" rtl="0">
              <a:spcBef>
                <a:spcPts val="0"/>
              </a:spcBef>
              <a:spcAft>
                <a:spcPts val="0"/>
              </a:spcAft>
              <a:buSzPts val="6000"/>
              <a:buFont typeface="Bahiana"/>
              <a:buNone/>
              <a:defRPr sz="8000">
                <a:latin typeface="Bahiana"/>
                <a:ea typeface="Bahiana"/>
                <a:cs typeface="Bahiana"/>
                <a:sym typeface="Bahiana"/>
              </a:defRPr>
            </a:lvl5pPr>
            <a:lvl6pPr lvl="5" rtl="0">
              <a:spcBef>
                <a:spcPts val="0"/>
              </a:spcBef>
              <a:spcAft>
                <a:spcPts val="0"/>
              </a:spcAft>
              <a:buSzPts val="6000"/>
              <a:buFont typeface="Bahiana"/>
              <a:buNone/>
              <a:defRPr sz="8000">
                <a:latin typeface="Bahiana"/>
                <a:ea typeface="Bahiana"/>
                <a:cs typeface="Bahiana"/>
                <a:sym typeface="Bahiana"/>
              </a:defRPr>
            </a:lvl6pPr>
            <a:lvl7pPr lvl="6" rtl="0">
              <a:spcBef>
                <a:spcPts val="0"/>
              </a:spcBef>
              <a:spcAft>
                <a:spcPts val="0"/>
              </a:spcAft>
              <a:buSzPts val="6000"/>
              <a:buFont typeface="Bahiana"/>
              <a:buNone/>
              <a:defRPr sz="8000">
                <a:latin typeface="Bahiana"/>
                <a:ea typeface="Bahiana"/>
                <a:cs typeface="Bahiana"/>
                <a:sym typeface="Bahiana"/>
              </a:defRPr>
            </a:lvl7pPr>
            <a:lvl8pPr lvl="7" rtl="0">
              <a:spcBef>
                <a:spcPts val="0"/>
              </a:spcBef>
              <a:spcAft>
                <a:spcPts val="0"/>
              </a:spcAft>
              <a:buSzPts val="6000"/>
              <a:buFont typeface="Bahiana"/>
              <a:buNone/>
              <a:defRPr sz="8000">
                <a:latin typeface="Bahiana"/>
                <a:ea typeface="Bahiana"/>
                <a:cs typeface="Bahiana"/>
                <a:sym typeface="Bahiana"/>
              </a:defRPr>
            </a:lvl8pPr>
            <a:lvl9pPr lvl="8" rtl="0">
              <a:spcBef>
                <a:spcPts val="0"/>
              </a:spcBef>
              <a:spcAft>
                <a:spcPts val="0"/>
              </a:spcAft>
              <a:buSzPts val="6000"/>
              <a:buFont typeface="Bahiana"/>
              <a:buNone/>
              <a:defRPr sz="8000">
                <a:latin typeface="Bahiana"/>
                <a:ea typeface="Bahiana"/>
                <a:cs typeface="Bahiana"/>
                <a:sym typeface="Bahiana"/>
              </a:defRPr>
            </a:lvl9pPr>
          </a:lstStyle>
          <a:p>
            <a:endParaRPr/>
          </a:p>
        </p:txBody>
      </p:sp>
      <p:sp>
        <p:nvSpPr>
          <p:cNvPr id="271" name="Google Shape;271;p9"/>
          <p:cNvSpPr txBox="1">
            <a:spLocks noGrp="1"/>
          </p:cNvSpPr>
          <p:nvPr>
            <p:ph type="subTitle" idx="1"/>
          </p:nvPr>
        </p:nvSpPr>
        <p:spPr>
          <a:xfrm flipH="1">
            <a:off x="967033" y="5149655"/>
            <a:ext cx="6615600" cy="55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atin typeface="Didact Gothic"/>
                <a:ea typeface="Didact Gothic"/>
                <a:cs typeface="Didact Gothic"/>
                <a:sym typeface="Didact Gothic"/>
              </a:defRPr>
            </a:lvl1pPr>
            <a:lvl2pPr lvl="1" rtl="0">
              <a:lnSpc>
                <a:spcPct val="100000"/>
              </a:lnSpc>
              <a:spcBef>
                <a:spcPts val="2133"/>
              </a:spcBef>
              <a:spcAft>
                <a:spcPts val="0"/>
              </a:spcAft>
              <a:buNone/>
              <a:defRPr sz="2133"/>
            </a:lvl2pPr>
            <a:lvl3pPr lvl="2" rtl="0">
              <a:lnSpc>
                <a:spcPct val="100000"/>
              </a:lnSpc>
              <a:spcBef>
                <a:spcPts val="2133"/>
              </a:spcBef>
              <a:spcAft>
                <a:spcPts val="0"/>
              </a:spcAft>
              <a:buNone/>
              <a:defRPr sz="2133"/>
            </a:lvl3pPr>
            <a:lvl4pPr lvl="3" rtl="0">
              <a:lnSpc>
                <a:spcPct val="100000"/>
              </a:lnSpc>
              <a:spcBef>
                <a:spcPts val="2133"/>
              </a:spcBef>
              <a:spcAft>
                <a:spcPts val="0"/>
              </a:spcAft>
              <a:buNone/>
              <a:defRPr sz="2133"/>
            </a:lvl4pPr>
            <a:lvl5pPr lvl="4" rtl="0">
              <a:lnSpc>
                <a:spcPct val="100000"/>
              </a:lnSpc>
              <a:spcBef>
                <a:spcPts val="2133"/>
              </a:spcBef>
              <a:spcAft>
                <a:spcPts val="0"/>
              </a:spcAft>
              <a:buNone/>
              <a:defRPr sz="2133"/>
            </a:lvl5pPr>
            <a:lvl6pPr lvl="5" rtl="0">
              <a:lnSpc>
                <a:spcPct val="100000"/>
              </a:lnSpc>
              <a:spcBef>
                <a:spcPts val="2133"/>
              </a:spcBef>
              <a:spcAft>
                <a:spcPts val="0"/>
              </a:spcAft>
              <a:buNone/>
              <a:defRPr sz="2133"/>
            </a:lvl6pPr>
            <a:lvl7pPr lvl="6" rtl="0">
              <a:lnSpc>
                <a:spcPct val="100000"/>
              </a:lnSpc>
              <a:spcBef>
                <a:spcPts val="2133"/>
              </a:spcBef>
              <a:spcAft>
                <a:spcPts val="0"/>
              </a:spcAft>
              <a:buNone/>
              <a:defRPr sz="2133"/>
            </a:lvl7pPr>
            <a:lvl8pPr lvl="7" rtl="0">
              <a:lnSpc>
                <a:spcPct val="100000"/>
              </a:lnSpc>
              <a:spcBef>
                <a:spcPts val="2133"/>
              </a:spcBef>
              <a:spcAft>
                <a:spcPts val="0"/>
              </a:spcAft>
              <a:buNone/>
              <a:defRPr sz="2133"/>
            </a:lvl8pPr>
            <a:lvl9pPr lvl="8" rtl="0">
              <a:lnSpc>
                <a:spcPct val="100000"/>
              </a:lnSpc>
              <a:spcBef>
                <a:spcPts val="2133"/>
              </a:spcBef>
              <a:spcAft>
                <a:spcPts val="2133"/>
              </a:spcAft>
              <a:buNone/>
              <a:defRPr sz="2133"/>
            </a:lvl9pPr>
          </a:lstStyle>
          <a:p>
            <a:endParaRPr/>
          </a:p>
        </p:txBody>
      </p:sp>
      <p:sp>
        <p:nvSpPr>
          <p:cNvPr id="272" name="Google Shape;272;p9"/>
          <p:cNvSpPr txBox="1">
            <a:spLocks noGrp="1"/>
          </p:cNvSpPr>
          <p:nvPr>
            <p:ph type="title" idx="2" hasCustomPrompt="1"/>
          </p:nvPr>
        </p:nvSpPr>
        <p:spPr>
          <a:xfrm flipH="1">
            <a:off x="967033" y="2133477"/>
            <a:ext cx="2695200" cy="1386800"/>
          </a:xfrm>
          <a:prstGeom prst="rect">
            <a:avLst/>
          </a:prstGeom>
          <a:noFill/>
        </p:spPr>
        <p:txBody>
          <a:bodyPr spcFirstLastPara="1" wrap="square" lIns="91425" tIns="91425" rIns="91425" bIns="91425" anchor="b" anchorCtr="0">
            <a:noAutofit/>
          </a:bodyPr>
          <a:lstStyle>
            <a:lvl1pPr marR="36575" lvl="0" rtl="0">
              <a:spcBef>
                <a:spcPts val="0"/>
              </a:spcBef>
              <a:spcAft>
                <a:spcPts val="0"/>
              </a:spcAft>
              <a:buClr>
                <a:schemeClr val="lt1"/>
              </a:buClr>
              <a:buSzPts val="3600"/>
              <a:buNone/>
              <a:defRPr sz="5333">
                <a:solidFill>
                  <a:schemeClr val="lt1"/>
                </a:solidFill>
              </a:defRPr>
            </a:lvl1pPr>
            <a:lvl2pPr lvl="1"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2133729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dk1"/>
        </a:solidFill>
        <a:effectLst/>
      </p:bgPr>
    </p:bg>
    <p:spTree>
      <p:nvGrpSpPr>
        <p:cNvPr id="1" name="Shape 273"/>
        <p:cNvGrpSpPr/>
        <p:nvPr/>
      </p:nvGrpSpPr>
      <p:grpSpPr>
        <a:xfrm>
          <a:off x="0" y="0"/>
          <a:ext cx="0" cy="0"/>
          <a:chOff x="0" y="0"/>
          <a:chExt cx="0" cy="0"/>
        </a:xfrm>
      </p:grpSpPr>
      <p:grpSp>
        <p:nvGrpSpPr>
          <p:cNvPr id="274" name="Google Shape;274;p10"/>
          <p:cNvGrpSpPr/>
          <p:nvPr/>
        </p:nvGrpSpPr>
        <p:grpSpPr>
          <a:xfrm rot="10800000">
            <a:off x="186904" y="5173350"/>
            <a:ext cx="2466577" cy="1922897"/>
            <a:chOff x="6339538" y="-341365"/>
            <a:chExt cx="2540767" cy="1980734"/>
          </a:xfrm>
        </p:grpSpPr>
        <p:grpSp>
          <p:nvGrpSpPr>
            <p:cNvPr id="275" name="Google Shape;275;p10"/>
            <p:cNvGrpSpPr/>
            <p:nvPr/>
          </p:nvGrpSpPr>
          <p:grpSpPr>
            <a:xfrm rot="-10371840">
              <a:off x="6443627" y="-238914"/>
              <a:ext cx="1761400" cy="1775833"/>
              <a:chOff x="3284842" y="173313"/>
              <a:chExt cx="1814343" cy="1833238"/>
            </a:xfrm>
          </p:grpSpPr>
          <p:sp>
            <p:nvSpPr>
              <p:cNvPr id="276" name="Google Shape;276;p10"/>
              <p:cNvSpPr/>
              <p:nvPr/>
            </p:nvSpPr>
            <p:spPr>
              <a:xfrm rot="1115771">
                <a:off x="3479619" y="362515"/>
                <a:ext cx="1424790" cy="1454835"/>
              </a:xfrm>
              <a:custGeom>
                <a:avLst/>
                <a:gdLst/>
                <a:ahLst/>
                <a:cxnLst/>
                <a:rect l="l" t="t" r="r" b="b"/>
                <a:pathLst>
                  <a:path w="39313" h="40142" extrusionOk="0">
                    <a:moveTo>
                      <a:pt x="21970" y="0"/>
                    </a:moveTo>
                    <a:cubicBezTo>
                      <a:pt x="21894" y="0"/>
                      <a:pt x="21819" y="4"/>
                      <a:pt x="21744" y="10"/>
                    </a:cubicBezTo>
                    <a:cubicBezTo>
                      <a:pt x="19169" y="223"/>
                      <a:pt x="17844" y="3146"/>
                      <a:pt x="17170" y="5651"/>
                    </a:cubicBezTo>
                    <a:cubicBezTo>
                      <a:pt x="16276" y="8949"/>
                      <a:pt x="15592" y="12309"/>
                      <a:pt x="15120" y="15697"/>
                    </a:cubicBezTo>
                    <a:cubicBezTo>
                      <a:pt x="15449" y="13327"/>
                      <a:pt x="11052" y="8732"/>
                      <a:pt x="8518" y="8732"/>
                    </a:cubicBezTo>
                    <a:cubicBezTo>
                      <a:pt x="7677" y="8732"/>
                      <a:pt x="7041" y="9238"/>
                      <a:pt x="6851" y="10498"/>
                    </a:cubicBezTo>
                    <a:cubicBezTo>
                      <a:pt x="6738" y="11246"/>
                      <a:pt x="6997" y="11996"/>
                      <a:pt x="7252" y="12710"/>
                    </a:cubicBezTo>
                    <a:cubicBezTo>
                      <a:pt x="8189" y="15302"/>
                      <a:pt x="9123" y="17893"/>
                      <a:pt x="10057" y="20484"/>
                    </a:cubicBezTo>
                    <a:cubicBezTo>
                      <a:pt x="8678" y="20039"/>
                      <a:pt x="7231" y="19810"/>
                      <a:pt x="5786" y="19810"/>
                    </a:cubicBezTo>
                    <a:cubicBezTo>
                      <a:pt x="5455" y="19810"/>
                      <a:pt x="5124" y="19822"/>
                      <a:pt x="4794" y="19847"/>
                    </a:cubicBezTo>
                    <a:cubicBezTo>
                      <a:pt x="3947" y="19909"/>
                      <a:pt x="2997" y="20122"/>
                      <a:pt x="2575" y="20857"/>
                    </a:cubicBezTo>
                    <a:cubicBezTo>
                      <a:pt x="2263" y="21398"/>
                      <a:pt x="2333" y="22073"/>
                      <a:pt x="2442" y="22687"/>
                    </a:cubicBezTo>
                    <a:cubicBezTo>
                      <a:pt x="2874" y="25159"/>
                      <a:pt x="3768" y="27541"/>
                      <a:pt x="4070" y="30029"/>
                    </a:cubicBezTo>
                    <a:cubicBezTo>
                      <a:pt x="4369" y="32521"/>
                      <a:pt x="3963" y="35281"/>
                      <a:pt x="2183" y="37035"/>
                    </a:cubicBezTo>
                    <a:cubicBezTo>
                      <a:pt x="1286" y="37923"/>
                      <a:pt x="1" y="39272"/>
                      <a:pt x="921" y="40142"/>
                    </a:cubicBezTo>
                    <a:cubicBezTo>
                      <a:pt x="4718" y="35494"/>
                      <a:pt x="10957" y="33620"/>
                      <a:pt x="16920" y="33013"/>
                    </a:cubicBezTo>
                    <a:cubicBezTo>
                      <a:pt x="18764" y="32823"/>
                      <a:pt x="20774" y="32670"/>
                      <a:pt x="22150" y="31428"/>
                    </a:cubicBezTo>
                    <a:cubicBezTo>
                      <a:pt x="23528" y="30182"/>
                      <a:pt x="23548" y="27395"/>
                      <a:pt x="21777" y="26829"/>
                    </a:cubicBezTo>
                    <a:cubicBezTo>
                      <a:pt x="24953" y="26099"/>
                      <a:pt x="28086" y="25185"/>
                      <a:pt x="31159" y="24099"/>
                    </a:cubicBezTo>
                    <a:cubicBezTo>
                      <a:pt x="32076" y="23777"/>
                      <a:pt x="33023" y="23415"/>
                      <a:pt x="33677" y="22694"/>
                    </a:cubicBezTo>
                    <a:cubicBezTo>
                      <a:pt x="34329" y="21973"/>
                      <a:pt x="34581" y="20787"/>
                      <a:pt x="33976" y="20023"/>
                    </a:cubicBezTo>
                    <a:cubicBezTo>
                      <a:pt x="33503" y="19427"/>
                      <a:pt x="32763" y="19295"/>
                      <a:pt x="31975" y="19295"/>
                    </a:cubicBezTo>
                    <a:cubicBezTo>
                      <a:pt x="31463" y="19295"/>
                      <a:pt x="30931" y="19351"/>
                      <a:pt x="30439" y="19371"/>
                    </a:cubicBezTo>
                    <a:cubicBezTo>
                      <a:pt x="30405" y="19373"/>
                      <a:pt x="30372" y="19373"/>
                      <a:pt x="30338" y="19373"/>
                    </a:cubicBezTo>
                    <a:cubicBezTo>
                      <a:pt x="29103" y="19373"/>
                      <a:pt x="27564" y="18490"/>
                      <a:pt x="28010" y="17355"/>
                    </a:cubicBezTo>
                    <a:cubicBezTo>
                      <a:pt x="28153" y="16999"/>
                      <a:pt x="28465" y="16743"/>
                      <a:pt x="28767" y="16511"/>
                    </a:cubicBezTo>
                    <a:cubicBezTo>
                      <a:pt x="32395" y="13694"/>
                      <a:pt x="36335" y="11042"/>
                      <a:pt x="38734" y="7120"/>
                    </a:cubicBezTo>
                    <a:cubicBezTo>
                      <a:pt x="39036" y="6628"/>
                      <a:pt x="39312" y="6007"/>
                      <a:pt x="39043" y="5495"/>
                    </a:cubicBezTo>
                    <a:cubicBezTo>
                      <a:pt x="38796" y="5032"/>
                      <a:pt x="38246" y="4908"/>
                      <a:pt x="37697" y="4908"/>
                    </a:cubicBezTo>
                    <a:cubicBezTo>
                      <a:pt x="37529" y="4908"/>
                      <a:pt x="37361" y="4919"/>
                      <a:pt x="37202" y="4937"/>
                    </a:cubicBezTo>
                    <a:cubicBezTo>
                      <a:pt x="32937" y="5401"/>
                      <a:pt x="28747" y="6525"/>
                      <a:pt x="24827" y="8262"/>
                    </a:cubicBezTo>
                    <a:cubicBezTo>
                      <a:pt x="24601" y="6262"/>
                      <a:pt x="24375" y="4259"/>
                      <a:pt x="24149" y="2256"/>
                    </a:cubicBezTo>
                    <a:cubicBezTo>
                      <a:pt x="24093" y="1764"/>
                      <a:pt x="24030" y="1252"/>
                      <a:pt x="23761" y="837"/>
                    </a:cubicBezTo>
                    <a:cubicBezTo>
                      <a:pt x="23380" y="262"/>
                      <a:pt x="22663" y="0"/>
                      <a:pt x="21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0"/>
              <p:cNvSpPr/>
              <p:nvPr/>
            </p:nvSpPr>
            <p:spPr>
              <a:xfrm rot="1115771">
                <a:off x="3674009" y="770273"/>
                <a:ext cx="690414" cy="738834"/>
              </a:xfrm>
              <a:custGeom>
                <a:avLst/>
                <a:gdLst/>
                <a:ahLst/>
                <a:cxnLst/>
                <a:rect l="l" t="t" r="r" b="b"/>
                <a:pathLst>
                  <a:path w="19050" h="20386" extrusionOk="0">
                    <a:moveTo>
                      <a:pt x="18932" y="1"/>
                    </a:moveTo>
                    <a:cubicBezTo>
                      <a:pt x="18416" y="1"/>
                      <a:pt x="17847" y="705"/>
                      <a:pt x="17495" y="1137"/>
                    </a:cubicBezTo>
                    <a:cubicBezTo>
                      <a:pt x="17412" y="1237"/>
                      <a:pt x="17342" y="1326"/>
                      <a:pt x="17292" y="1379"/>
                    </a:cubicBezTo>
                    <a:cubicBezTo>
                      <a:pt x="15711" y="3057"/>
                      <a:pt x="13976" y="4638"/>
                      <a:pt x="12302" y="6167"/>
                    </a:cubicBezTo>
                    <a:cubicBezTo>
                      <a:pt x="10914" y="7432"/>
                      <a:pt x="9482" y="8741"/>
                      <a:pt x="8136" y="10100"/>
                    </a:cubicBezTo>
                    <a:cubicBezTo>
                      <a:pt x="6265" y="12027"/>
                      <a:pt x="4445" y="14050"/>
                      <a:pt x="2731" y="16110"/>
                    </a:cubicBezTo>
                    <a:cubicBezTo>
                      <a:pt x="1877" y="17087"/>
                      <a:pt x="1076" y="18130"/>
                      <a:pt x="349" y="19206"/>
                    </a:cubicBezTo>
                    <a:cubicBezTo>
                      <a:pt x="53" y="19704"/>
                      <a:pt x="26" y="19884"/>
                      <a:pt x="0" y="20376"/>
                    </a:cubicBezTo>
                    <a:lnTo>
                      <a:pt x="176" y="20385"/>
                    </a:lnTo>
                    <a:cubicBezTo>
                      <a:pt x="203" y="19917"/>
                      <a:pt x="222" y="19761"/>
                      <a:pt x="498" y="19303"/>
                    </a:cubicBezTo>
                    <a:cubicBezTo>
                      <a:pt x="1216" y="18233"/>
                      <a:pt x="2013" y="17196"/>
                      <a:pt x="2864" y="16222"/>
                    </a:cubicBezTo>
                    <a:cubicBezTo>
                      <a:pt x="4578" y="14163"/>
                      <a:pt x="6395" y="12147"/>
                      <a:pt x="8263" y="10223"/>
                    </a:cubicBezTo>
                    <a:cubicBezTo>
                      <a:pt x="9601" y="8867"/>
                      <a:pt x="11037" y="7562"/>
                      <a:pt x="12422" y="6296"/>
                    </a:cubicBezTo>
                    <a:cubicBezTo>
                      <a:pt x="14099" y="4765"/>
                      <a:pt x="15833" y="3183"/>
                      <a:pt x="17418" y="1499"/>
                    </a:cubicBezTo>
                    <a:cubicBezTo>
                      <a:pt x="17475" y="1439"/>
                      <a:pt x="17548" y="1349"/>
                      <a:pt x="17631" y="1246"/>
                    </a:cubicBezTo>
                    <a:cubicBezTo>
                      <a:pt x="17940" y="865"/>
                      <a:pt x="18503" y="175"/>
                      <a:pt x="18933" y="175"/>
                    </a:cubicBezTo>
                    <a:cubicBezTo>
                      <a:pt x="18961" y="175"/>
                      <a:pt x="18987" y="178"/>
                      <a:pt x="19013" y="183"/>
                    </a:cubicBezTo>
                    <a:lnTo>
                      <a:pt x="19050" y="14"/>
                    </a:lnTo>
                    <a:cubicBezTo>
                      <a:pt x="19011" y="5"/>
                      <a:pt x="18971" y="1"/>
                      <a:pt x="18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0"/>
              <p:cNvSpPr/>
              <p:nvPr/>
            </p:nvSpPr>
            <p:spPr>
              <a:xfrm rot="1115771">
                <a:off x="4443205" y="661303"/>
                <a:ext cx="31458" cy="15149"/>
              </a:xfrm>
              <a:custGeom>
                <a:avLst/>
                <a:gdLst/>
                <a:ahLst/>
                <a:cxnLst/>
                <a:rect l="l" t="t" r="r" b="b"/>
                <a:pathLst>
                  <a:path w="868" h="418" extrusionOk="0">
                    <a:moveTo>
                      <a:pt x="699" y="0"/>
                    </a:moveTo>
                    <a:cubicBezTo>
                      <a:pt x="515" y="0"/>
                      <a:pt x="239" y="81"/>
                      <a:pt x="179" y="208"/>
                    </a:cubicBezTo>
                    <a:cubicBezTo>
                      <a:pt x="153" y="224"/>
                      <a:pt x="127" y="244"/>
                      <a:pt x="107" y="267"/>
                    </a:cubicBezTo>
                    <a:cubicBezTo>
                      <a:pt x="0" y="393"/>
                      <a:pt x="199" y="413"/>
                      <a:pt x="279" y="417"/>
                    </a:cubicBezTo>
                    <a:cubicBezTo>
                      <a:pt x="283" y="417"/>
                      <a:pt x="286" y="417"/>
                      <a:pt x="290" y="417"/>
                    </a:cubicBezTo>
                    <a:cubicBezTo>
                      <a:pt x="498" y="417"/>
                      <a:pt x="867" y="326"/>
                      <a:pt x="864" y="71"/>
                    </a:cubicBezTo>
                    <a:cubicBezTo>
                      <a:pt x="864" y="22"/>
                      <a:pt x="794"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0"/>
              <p:cNvSpPr/>
              <p:nvPr/>
            </p:nvSpPr>
            <p:spPr>
              <a:xfrm rot="1115771">
                <a:off x="4442680" y="574074"/>
                <a:ext cx="30371" cy="18194"/>
              </a:xfrm>
              <a:custGeom>
                <a:avLst/>
                <a:gdLst/>
                <a:ahLst/>
                <a:cxnLst/>
                <a:rect l="l" t="t" r="r" b="b"/>
                <a:pathLst>
                  <a:path w="838" h="502" extrusionOk="0">
                    <a:moveTo>
                      <a:pt x="405" y="0"/>
                    </a:moveTo>
                    <a:cubicBezTo>
                      <a:pt x="256" y="0"/>
                      <a:pt x="40" y="116"/>
                      <a:pt x="20" y="279"/>
                    </a:cubicBezTo>
                    <a:cubicBezTo>
                      <a:pt x="0" y="462"/>
                      <a:pt x="206" y="502"/>
                      <a:pt x="342" y="502"/>
                    </a:cubicBezTo>
                    <a:lnTo>
                      <a:pt x="431" y="502"/>
                    </a:lnTo>
                    <a:cubicBezTo>
                      <a:pt x="581" y="502"/>
                      <a:pt x="797" y="389"/>
                      <a:pt x="817" y="223"/>
                    </a:cubicBezTo>
                    <a:cubicBezTo>
                      <a:pt x="837" y="43"/>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10"/>
              <p:cNvSpPr/>
              <p:nvPr/>
            </p:nvSpPr>
            <p:spPr>
              <a:xfrm rot="1115771">
                <a:off x="4375041" y="483073"/>
                <a:ext cx="43998" cy="13047"/>
              </a:xfrm>
              <a:custGeom>
                <a:avLst/>
                <a:gdLst/>
                <a:ahLst/>
                <a:cxnLst/>
                <a:rect l="l" t="t" r="r" b="b"/>
                <a:pathLst>
                  <a:path w="1214" h="360" extrusionOk="0">
                    <a:moveTo>
                      <a:pt x="748" y="0"/>
                    </a:moveTo>
                    <a:cubicBezTo>
                      <a:pt x="512" y="0"/>
                      <a:pt x="0" y="359"/>
                      <a:pt x="466" y="359"/>
                    </a:cubicBezTo>
                    <a:cubicBezTo>
                      <a:pt x="701" y="359"/>
                      <a:pt x="1213"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0"/>
              <p:cNvSpPr/>
              <p:nvPr/>
            </p:nvSpPr>
            <p:spPr>
              <a:xfrm rot="1115771">
                <a:off x="4333498" y="554761"/>
                <a:ext cx="33705" cy="12431"/>
              </a:xfrm>
              <a:custGeom>
                <a:avLst/>
                <a:gdLst/>
                <a:ahLst/>
                <a:cxnLst/>
                <a:rect l="l" t="t" r="r" b="b"/>
                <a:pathLst>
                  <a:path w="930" h="343" extrusionOk="0">
                    <a:moveTo>
                      <a:pt x="561" y="0"/>
                    </a:moveTo>
                    <a:cubicBezTo>
                      <a:pt x="411" y="0"/>
                      <a:pt x="195" y="54"/>
                      <a:pt x="100" y="180"/>
                    </a:cubicBezTo>
                    <a:cubicBezTo>
                      <a:pt x="0" y="306"/>
                      <a:pt x="186" y="342"/>
                      <a:pt x="279" y="342"/>
                    </a:cubicBezTo>
                    <a:lnTo>
                      <a:pt x="368" y="342"/>
                    </a:lnTo>
                    <a:cubicBezTo>
                      <a:pt x="518" y="342"/>
                      <a:pt x="734" y="289"/>
                      <a:pt x="830" y="163"/>
                    </a:cubicBezTo>
                    <a:cubicBezTo>
                      <a:pt x="930" y="34"/>
                      <a:pt x="744"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0"/>
              <p:cNvSpPr/>
              <p:nvPr/>
            </p:nvSpPr>
            <p:spPr>
              <a:xfrm rot="1115771">
                <a:off x="4376249" y="634550"/>
                <a:ext cx="33379" cy="13736"/>
              </a:xfrm>
              <a:custGeom>
                <a:avLst/>
                <a:gdLst/>
                <a:ahLst/>
                <a:cxnLst/>
                <a:rect l="l" t="t" r="r" b="b"/>
                <a:pathLst>
                  <a:path w="921" h="379" extrusionOk="0">
                    <a:moveTo>
                      <a:pt x="552" y="0"/>
                    </a:moveTo>
                    <a:cubicBezTo>
                      <a:pt x="399" y="0"/>
                      <a:pt x="187" y="53"/>
                      <a:pt x="94" y="186"/>
                    </a:cubicBezTo>
                    <a:cubicBezTo>
                      <a:pt x="1" y="322"/>
                      <a:pt x="171" y="379"/>
                      <a:pt x="277" y="379"/>
                    </a:cubicBezTo>
                    <a:lnTo>
                      <a:pt x="370" y="379"/>
                    </a:lnTo>
                    <a:cubicBezTo>
                      <a:pt x="522" y="379"/>
                      <a:pt x="738" y="326"/>
                      <a:pt x="828" y="192"/>
                    </a:cubicBezTo>
                    <a:cubicBezTo>
                      <a:pt x="921" y="60"/>
                      <a:pt x="752"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10"/>
              <p:cNvSpPr/>
              <p:nvPr/>
            </p:nvSpPr>
            <p:spPr>
              <a:xfrm rot="1115771">
                <a:off x="4438526" y="1247196"/>
                <a:ext cx="44252" cy="11235"/>
              </a:xfrm>
              <a:custGeom>
                <a:avLst/>
                <a:gdLst/>
                <a:ahLst/>
                <a:cxnLst/>
                <a:rect l="l" t="t" r="r" b="b"/>
                <a:pathLst>
                  <a:path w="1221" h="310" extrusionOk="0">
                    <a:moveTo>
                      <a:pt x="758" y="1"/>
                    </a:moveTo>
                    <a:cubicBezTo>
                      <a:pt x="549" y="1"/>
                      <a:pt x="0" y="309"/>
                      <a:pt x="463" y="309"/>
                    </a:cubicBezTo>
                    <a:cubicBezTo>
                      <a:pt x="672" y="309"/>
                      <a:pt x="1220"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0"/>
              <p:cNvSpPr/>
              <p:nvPr/>
            </p:nvSpPr>
            <p:spPr>
              <a:xfrm rot="1115771">
                <a:off x="4453960" y="1291914"/>
                <a:ext cx="36170" cy="19897"/>
              </a:xfrm>
              <a:custGeom>
                <a:avLst/>
                <a:gdLst/>
                <a:ahLst/>
                <a:cxnLst/>
                <a:rect l="l" t="t" r="r" b="b"/>
                <a:pathLst>
                  <a:path w="998" h="549" extrusionOk="0">
                    <a:moveTo>
                      <a:pt x="525" y="0"/>
                    </a:moveTo>
                    <a:cubicBezTo>
                      <a:pt x="113" y="0"/>
                      <a:pt x="1" y="549"/>
                      <a:pt x="472" y="549"/>
                    </a:cubicBezTo>
                    <a:cubicBezTo>
                      <a:pt x="884" y="549"/>
                      <a:pt x="99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0"/>
              <p:cNvSpPr/>
              <p:nvPr/>
            </p:nvSpPr>
            <p:spPr>
              <a:xfrm rot="1115771">
                <a:off x="4519080" y="1247490"/>
                <a:ext cx="30371" cy="18230"/>
              </a:xfrm>
              <a:custGeom>
                <a:avLst/>
                <a:gdLst/>
                <a:ahLst/>
                <a:cxnLst/>
                <a:rect l="l" t="t" r="r" b="b"/>
                <a:pathLst>
                  <a:path w="838" h="503" extrusionOk="0">
                    <a:moveTo>
                      <a:pt x="406" y="0"/>
                    </a:moveTo>
                    <a:cubicBezTo>
                      <a:pt x="256" y="0"/>
                      <a:pt x="40" y="117"/>
                      <a:pt x="20" y="280"/>
                    </a:cubicBezTo>
                    <a:cubicBezTo>
                      <a:pt x="0" y="463"/>
                      <a:pt x="210" y="503"/>
                      <a:pt x="342" y="503"/>
                    </a:cubicBezTo>
                    <a:lnTo>
                      <a:pt x="432" y="503"/>
                    </a:lnTo>
                    <a:cubicBezTo>
                      <a:pt x="581" y="503"/>
                      <a:pt x="797" y="386"/>
                      <a:pt x="817" y="224"/>
                    </a:cubicBezTo>
                    <a:cubicBezTo>
                      <a:pt x="837" y="44"/>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6" name="Google Shape;286;p10"/>
            <p:cNvSpPr/>
            <p:nvPr/>
          </p:nvSpPr>
          <p:spPr>
            <a:xfrm rot="-10370759" flipH="1">
              <a:off x="7858647" y="315151"/>
              <a:ext cx="970222" cy="88668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10"/>
            <p:cNvSpPr/>
            <p:nvPr/>
          </p:nvSpPr>
          <p:spPr>
            <a:xfrm rot="-10370759" flipH="1">
              <a:off x="8487191" y="84174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0"/>
            <p:cNvSpPr/>
            <p:nvPr/>
          </p:nvSpPr>
          <p:spPr>
            <a:xfrm rot="-10370759" flipH="1">
              <a:off x="8380334" y="87667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0"/>
            <p:cNvSpPr/>
            <p:nvPr/>
          </p:nvSpPr>
          <p:spPr>
            <a:xfrm rot="-10370759" flipH="1">
              <a:off x="8417276" y="993876"/>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0"/>
            <p:cNvSpPr/>
            <p:nvPr/>
          </p:nvSpPr>
          <p:spPr>
            <a:xfrm rot="-10370759" flipH="1">
              <a:off x="8509317" y="930943"/>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0"/>
            <p:cNvSpPr/>
            <p:nvPr/>
          </p:nvSpPr>
          <p:spPr>
            <a:xfrm rot="-10370759" flipH="1">
              <a:off x="8399063" y="75538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10"/>
            <p:cNvSpPr/>
            <p:nvPr/>
          </p:nvSpPr>
          <p:spPr>
            <a:xfrm rot="-10370759" flipH="1">
              <a:off x="8300389" y="922540"/>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0"/>
            <p:cNvSpPr/>
            <p:nvPr/>
          </p:nvSpPr>
          <p:spPr>
            <a:xfrm rot="-10370759" flipH="1">
              <a:off x="8345669" y="983950"/>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0"/>
            <p:cNvSpPr/>
            <p:nvPr/>
          </p:nvSpPr>
          <p:spPr>
            <a:xfrm rot="-10370759" flipH="1">
              <a:off x="8298117" y="77359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10"/>
            <p:cNvSpPr/>
            <p:nvPr/>
          </p:nvSpPr>
          <p:spPr>
            <a:xfrm rot="-10370759" flipH="1">
              <a:off x="8300818" y="862872"/>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6" name="Google Shape;296;p10"/>
          <p:cNvGrpSpPr/>
          <p:nvPr/>
        </p:nvGrpSpPr>
        <p:grpSpPr>
          <a:xfrm>
            <a:off x="9538470" y="-238217"/>
            <a:ext cx="2466577" cy="1922897"/>
            <a:chOff x="6339538" y="-341365"/>
            <a:chExt cx="2540767" cy="1980734"/>
          </a:xfrm>
        </p:grpSpPr>
        <p:grpSp>
          <p:nvGrpSpPr>
            <p:cNvPr id="297" name="Google Shape;297;p10"/>
            <p:cNvGrpSpPr/>
            <p:nvPr/>
          </p:nvGrpSpPr>
          <p:grpSpPr>
            <a:xfrm rot="-10371840">
              <a:off x="6443627" y="-238914"/>
              <a:ext cx="1761400" cy="1775833"/>
              <a:chOff x="3284842" y="173313"/>
              <a:chExt cx="1814343" cy="1833238"/>
            </a:xfrm>
          </p:grpSpPr>
          <p:sp>
            <p:nvSpPr>
              <p:cNvPr id="298" name="Google Shape;298;p10"/>
              <p:cNvSpPr/>
              <p:nvPr/>
            </p:nvSpPr>
            <p:spPr>
              <a:xfrm rot="1115771">
                <a:off x="3479619" y="362515"/>
                <a:ext cx="1424790" cy="1454835"/>
              </a:xfrm>
              <a:custGeom>
                <a:avLst/>
                <a:gdLst/>
                <a:ahLst/>
                <a:cxnLst/>
                <a:rect l="l" t="t" r="r" b="b"/>
                <a:pathLst>
                  <a:path w="39313" h="40142" extrusionOk="0">
                    <a:moveTo>
                      <a:pt x="21970" y="0"/>
                    </a:moveTo>
                    <a:cubicBezTo>
                      <a:pt x="21894" y="0"/>
                      <a:pt x="21819" y="4"/>
                      <a:pt x="21744" y="10"/>
                    </a:cubicBezTo>
                    <a:cubicBezTo>
                      <a:pt x="19169" y="223"/>
                      <a:pt x="17844" y="3146"/>
                      <a:pt x="17170" y="5651"/>
                    </a:cubicBezTo>
                    <a:cubicBezTo>
                      <a:pt x="16276" y="8949"/>
                      <a:pt x="15592" y="12309"/>
                      <a:pt x="15120" y="15697"/>
                    </a:cubicBezTo>
                    <a:cubicBezTo>
                      <a:pt x="15449" y="13327"/>
                      <a:pt x="11052" y="8732"/>
                      <a:pt x="8518" y="8732"/>
                    </a:cubicBezTo>
                    <a:cubicBezTo>
                      <a:pt x="7677" y="8732"/>
                      <a:pt x="7041" y="9238"/>
                      <a:pt x="6851" y="10498"/>
                    </a:cubicBezTo>
                    <a:cubicBezTo>
                      <a:pt x="6738" y="11246"/>
                      <a:pt x="6997" y="11996"/>
                      <a:pt x="7252" y="12710"/>
                    </a:cubicBezTo>
                    <a:cubicBezTo>
                      <a:pt x="8189" y="15302"/>
                      <a:pt x="9123" y="17893"/>
                      <a:pt x="10057" y="20484"/>
                    </a:cubicBezTo>
                    <a:cubicBezTo>
                      <a:pt x="8678" y="20039"/>
                      <a:pt x="7231" y="19810"/>
                      <a:pt x="5786" y="19810"/>
                    </a:cubicBezTo>
                    <a:cubicBezTo>
                      <a:pt x="5455" y="19810"/>
                      <a:pt x="5124" y="19822"/>
                      <a:pt x="4794" y="19847"/>
                    </a:cubicBezTo>
                    <a:cubicBezTo>
                      <a:pt x="3947" y="19909"/>
                      <a:pt x="2997" y="20122"/>
                      <a:pt x="2575" y="20857"/>
                    </a:cubicBezTo>
                    <a:cubicBezTo>
                      <a:pt x="2263" y="21398"/>
                      <a:pt x="2333" y="22073"/>
                      <a:pt x="2442" y="22687"/>
                    </a:cubicBezTo>
                    <a:cubicBezTo>
                      <a:pt x="2874" y="25159"/>
                      <a:pt x="3768" y="27541"/>
                      <a:pt x="4070" y="30029"/>
                    </a:cubicBezTo>
                    <a:cubicBezTo>
                      <a:pt x="4369" y="32521"/>
                      <a:pt x="3963" y="35281"/>
                      <a:pt x="2183" y="37035"/>
                    </a:cubicBezTo>
                    <a:cubicBezTo>
                      <a:pt x="1286" y="37923"/>
                      <a:pt x="1" y="39272"/>
                      <a:pt x="921" y="40142"/>
                    </a:cubicBezTo>
                    <a:cubicBezTo>
                      <a:pt x="4718" y="35494"/>
                      <a:pt x="10957" y="33620"/>
                      <a:pt x="16920" y="33013"/>
                    </a:cubicBezTo>
                    <a:cubicBezTo>
                      <a:pt x="18764" y="32823"/>
                      <a:pt x="20774" y="32670"/>
                      <a:pt x="22150" y="31428"/>
                    </a:cubicBezTo>
                    <a:cubicBezTo>
                      <a:pt x="23528" y="30182"/>
                      <a:pt x="23548" y="27395"/>
                      <a:pt x="21777" y="26829"/>
                    </a:cubicBezTo>
                    <a:cubicBezTo>
                      <a:pt x="24953" y="26099"/>
                      <a:pt x="28086" y="25185"/>
                      <a:pt x="31159" y="24099"/>
                    </a:cubicBezTo>
                    <a:cubicBezTo>
                      <a:pt x="32076" y="23777"/>
                      <a:pt x="33023" y="23415"/>
                      <a:pt x="33677" y="22694"/>
                    </a:cubicBezTo>
                    <a:cubicBezTo>
                      <a:pt x="34329" y="21973"/>
                      <a:pt x="34581" y="20787"/>
                      <a:pt x="33976" y="20023"/>
                    </a:cubicBezTo>
                    <a:cubicBezTo>
                      <a:pt x="33503" y="19427"/>
                      <a:pt x="32763" y="19295"/>
                      <a:pt x="31975" y="19295"/>
                    </a:cubicBezTo>
                    <a:cubicBezTo>
                      <a:pt x="31463" y="19295"/>
                      <a:pt x="30931" y="19351"/>
                      <a:pt x="30439" y="19371"/>
                    </a:cubicBezTo>
                    <a:cubicBezTo>
                      <a:pt x="30405" y="19373"/>
                      <a:pt x="30372" y="19373"/>
                      <a:pt x="30338" y="19373"/>
                    </a:cubicBezTo>
                    <a:cubicBezTo>
                      <a:pt x="29103" y="19373"/>
                      <a:pt x="27564" y="18490"/>
                      <a:pt x="28010" y="17355"/>
                    </a:cubicBezTo>
                    <a:cubicBezTo>
                      <a:pt x="28153" y="16999"/>
                      <a:pt x="28465" y="16743"/>
                      <a:pt x="28767" y="16511"/>
                    </a:cubicBezTo>
                    <a:cubicBezTo>
                      <a:pt x="32395" y="13694"/>
                      <a:pt x="36335" y="11042"/>
                      <a:pt x="38734" y="7120"/>
                    </a:cubicBezTo>
                    <a:cubicBezTo>
                      <a:pt x="39036" y="6628"/>
                      <a:pt x="39312" y="6007"/>
                      <a:pt x="39043" y="5495"/>
                    </a:cubicBezTo>
                    <a:cubicBezTo>
                      <a:pt x="38796" y="5032"/>
                      <a:pt x="38246" y="4908"/>
                      <a:pt x="37697" y="4908"/>
                    </a:cubicBezTo>
                    <a:cubicBezTo>
                      <a:pt x="37529" y="4908"/>
                      <a:pt x="37361" y="4919"/>
                      <a:pt x="37202" y="4937"/>
                    </a:cubicBezTo>
                    <a:cubicBezTo>
                      <a:pt x="32937" y="5401"/>
                      <a:pt x="28747" y="6525"/>
                      <a:pt x="24827" y="8262"/>
                    </a:cubicBezTo>
                    <a:cubicBezTo>
                      <a:pt x="24601" y="6262"/>
                      <a:pt x="24375" y="4259"/>
                      <a:pt x="24149" y="2256"/>
                    </a:cubicBezTo>
                    <a:cubicBezTo>
                      <a:pt x="24093" y="1764"/>
                      <a:pt x="24030" y="1252"/>
                      <a:pt x="23761" y="837"/>
                    </a:cubicBezTo>
                    <a:cubicBezTo>
                      <a:pt x="23380" y="262"/>
                      <a:pt x="22663" y="0"/>
                      <a:pt x="21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10"/>
              <p:cNvSpPr/>
              <p:nvPr/>
            </p:nvSpPr>
            <p:spPr>
              <a:xfrm rot="1115771">
                <a:off x="3674009" y="770273"/>
                <a:ext cx="690414" cy="738834"/>
              </a:xfrm>
              <a:custGeom>
                <a:avLst/>
                <a:gdLst/>
                <a:ahLst/>
                <a:cxnLst/>
                <a:rect l="l" t="t" r="r" b="b"/>
                <a:pathLst>
                  <a:path w="19050" h="20386" extrusionOk="0">
                    <a:moveTo>
                      <a:pt x="18932" y="1"/>
                    </a:moveTo>
                    <a:cubicBezTo>
                      <a:pt x="18416" y="1"/>
                      <a:pt x="17847" y="705"/>
                      <a:pt x="17495" y="1137"/>
                    </a:cubicBezTo>
                    <a:cubicBezTo>
                      <a:pt x="17412" y="1237"/>
                      <a:pt x="17342" y="1326"/>
                      <a:pt x="17292" y="1379"/>
                    </a:cubicBezTo>
                    <a:cubicBezTo>
                      <a:pt x="15711" y="3057"/>
                      <a:pt x="13976" y="4638"/>
                      <a:pt x="12302" y="6167"/>
                    </a:cubicBezTo>
                    <a:cubicBezTo>
                      <a:pt x="10914" y="7432"/>
                      <a:pt x="9482" y="8741"/>
                      <a:pt x="8136" y="10100"/>
                    </a:cubicBezTo>
                    <a:cubicBezTo>
                      <a:pt x="6265" y="12027"/>
                      <a:pt x="4445" y="14050"/>
                      <a:pt x="2731" y="16110"/>
                    </a:cubicBezTo>
                    <a:cubicBezTo>
                      <a:pt x="1877" y="17087"/>
                      <a:pt x="1076" y="18130"/>
                      <a:pt x="349" y="19206"/>
                    </a:cubicBezTo>
                    <a:cubicBezTo>
                      <a:pt x="53" y="19704"/>
                      <a:pt x="26" y="19884"/>
                      <a:pt x="0" y="20376"/>
                    </a:cubicBezTo>
                    <a:lnTo>
                      <a:pt x="176" y="20385"/>
                    </a:lnTo>
                    <a:cubicBezTo>
                      <a:pt x="203" y="19917"/>
                      <a:pt x="222" y="19761"/>
                      <a:pt x="498" y="19303"/>
                    </a:cubicBezTo>
                    <a:cubicBezTo>
                      <a:pt x="1216" y="18233"/>
                      <a:pt x="2013" y="17196"/>
                      <a:pt x="2864" y="16222"/>
                    </a:cubicBezTo>
                    <a:cubicBezTo>
                      <a:pt x="4578" y="14163"/>
                      <a:pt x="6395" y="12147"/>
                      <a:pt x="8263" y="10223"/>
                    </a:cubicBezTo>
                    <a:cubicBezTo>
                      <a:pt x="9601" y="8867"/>
                      <a:pt x="11037" y="7562"/>
                      <a:pt x="12422" y="6296"/>
                    </a:cubicBezTo>
                    <a:cubicBezTo>
                      <a:pt x="14099" y="4765"/>
                      <a:pt x="15833" y="3183"/>
                      <a:pt x="17418" y="1499"/>
                    </a:cubicBezTo>
                    <a:cubicBezTo>
                      <a:pt x="17475" y="1439"/>
                      <a:pt x="17548" y="1349"/>
                      <a:pt x="17631" y="1246"/>
                    </a:cubicBezTo>
                    <a:cubicBezTo>
                      <a:pt x="17940" y="865"/>
                      <a:pt x="18503" y="175"/>
                      <a:pt x="18933" y="175"/>
                    </a:cubicBezTo>
                    <a:cubicBezTo>
                      <a:pt x="18961" y="175"/>
                      <a:pt x="18987" y="178"/>
                      <a:pt x="19013" y="183"/>
                    </a:cubicBezTo>
                    <a:lnTo>
                      <a:pt x="19050" y="14"/>
                    </a:lnTo>
                    <a:cubicBezTo>
                      <a:pt x="19011" y="5"/>
                      <a:pt x="18971" y="1"/>
                      <a:pt x="18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0"/>
              <p:cNvSpPr/>
              <p:nvPr/>
            </p:nvSpPr>
            <p:spPr>
              <a:xfrm rot="1115771">
                <a:off x="4443205" y="661303"/>
                <a:ext cx="31458" cy="15149"/>
              </a:xfrm>
              <a:custGeom>
                <a:avLst/>
                <a:gdLst/>
                <a:ahLst/>
                <a:cxnLst/>
                <a:rect l="l" t="t" r="r" b="b"/>
                <a:pathLst>
                  <a:path w="868" h="418" extrusionOk="0">
                    <a:moveTo>
                      <a:pt x="699" y="0"/>
                    </a:moveTo>
                    <a:cubicBezTo>
                      <a:pt x="515" y="0"/>
                      <a:pt x="239" y="81"/>
                      <a:pt x="179" y="208"/>
                    </a:cubicBezTo>
                    <a:cubicBezTo>
                      <a:pt x="153" y="224"/>
                      <a:pt x="127" y="244"/>
                      <a:pt x="107" y="267"/>
                    </a:cubicBezTo>
                    <a:cubicBezTo>
                      <a:pt x="0" y="393"/>
                      <a:pt x="199" y="413"/>
                      <a:pt x="279" y="417"/>
                    </a:cubicBezTo>
                    <a:cubicBezTo>
                      <a:pt x="283" y="417"/>
                      <a:pt x="286" y="417"/>
                      <a:pt x="290" y="417"/>
                    </a:cubicBezTo>
                    <a:cubicBezTo>
                      <a:pt x="498" y="417"/>
                      <a:pt x="867" y="326"/>
                      <a:pt x="864" y="71"/>
                    </a:cubicBezTo>
                    <a:cubicBezTo>
                      <a:pt x="864" y="22"/>
                      <a:pt x="794"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10"/>
              <p:cNvSpPr/>
              <p:nvPr/>
            </p:nvSpPr>
            <p:spPr>
              <a:xfrm rot="1115771">
                <a:off x="4442680" y="574074"/>
                <a:ext cx="30371" cy="18194"/>
              </a:xfrm>
              <a:custGeom>
                <a:avLst/>
                <a:gdLst/>
                <a:ahLst/>
                <a:cxnLst/>
                <a:rect l="l" t="t" r="r" b="b"/>
                <a:pathLst>
                  <a:path w="838" h="502" extrusionOk="0">
                    <a:moveTo>
                      <a:pt x="405" y="0"/>
                    </a:moveTo>
                    <a:cubicBezTo>
                      <a:pt x="256" y="0"/>
                      <a:pt x="40" y="116"/>
                      <a:pt x="20" y="279"/>
                    </a:cubicBezTo>
                    <a:cubicBezTo>
                      <a:pt x="0" y="462"/>
                      <a:pt x="206" y="502"/>
                      <a:pt x="342" y="502"/>
                    </a:cubicBezTo>
                    <a:lnTo>
                      <a:pt x="431" y="502"/>
                    </a:lnTo>
                    <a:cubicBezTo>
                      <a:pt x="581" y="502"/>
                      <a:pt x="797" y="389"/>
                      <a:pt x="817" y="223"/>
                    </a:cubicBezTo>
                    <a:cubicBezTo>
                      <a:pt x="837" y="43"/>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10"/>
              <p:cNvSpPr/>
              <p:nvPr/>
            </p:nvSpPr>
            <p:spPr>
              <a:xfrm rot="1115771">
                <a:off x="4375041" y="483073"/>
                <a:ext cx="43998" cy="13047"/>
              </a:xfrm>
              <a:custGeom>
                <a:avLst/>
                <a:gdLst/>
                <a:ahLst/>
                <a:cxnLst/>
                <a:rect l="l" t="t" r="r" b="b"/>
                <a:pathLst>
                  <a:path w="1214" h="360" extrusionOk="0">
                    <a:moveTo>
                      <a:pt x="748" y="0"/>
                    </a:moveTo>
                    <a:cubicBezTo>
                      <a:pt x="512" y="0"/>
                      <a:pt x="0" y="359"/>
                      <a:pt x="466" y="359"/>
                    </a:cubicBezTo>
                    <a:cubicBezTo>
                      <a:pt x="701" y="359"/>
                      <a:pt x="1213"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10"/>
              <p:cNvSpPr/>
              <p:nvPr/>
            </p:nvSpPr>
            <p:spPr>
              <a:xfrm rot="1115771">
                <a:off x="4333498" y="554761"/>
                <a:ext cx="33705" cy="12431"/>
              </a:xfrm>
              <a:custGeom>
                <a:avLst/>
                <a:gdLst/>
                <a:ahLst/>
                <a:cxnLst/>
                <a:rect l="l" t="t" r="r" b="b"/>
                <a:pathLst>
                  <a:path w="930" h="343" extrusionOk="0">
                    <a:moveTo>
                      <a:pt x="561" y="0"/>
                    </a:moveTo>
                    <a:cubicBezTo>
                      <a:pt x="411" y="0"/>
                      <a:pt x="195" y="54"/>
                      <a:pt x="100" y="180"/>
                    </a:cubicBezTo>
                    <a:cubicBezTo>
                      <a:pt x="0" y="306"/>
                      <a:pt x="186" y="342"/>
                      <a:pt x="279" y="342"/>
                    </a:cubicBezTo>
                    <a:lnTo>
                      <a:pt x="368" y="342"/>
                    </a:lnTo>
                    <a:cubicBezTo>
                      <a:pt x="518" y="342"/>
                      <a:pt x="734" y="289"/>
                      <a:pt x="830" y="163"/>
                    </a:cubicBezTo>
                    <a:cubicBezTo>
                      <a:pt x="930" y="34"/>
                      <a:pt x="744"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10"/>
              <p:cNvSpPr/>
              <p:nvPr/>
            </p:nvSpPr>
            <p:spPr>
              <a:xfrm rot="1115771">
                <a:off x="4376249" y="634550"/>
                <a:ext cx="33379" cy="13736"/>
              </a:xfrm>
              <a:custGeom>
                <a:avLst/>
                <a:gdLst/>
                <a:ahLst/>
                <a:cxnLst/>
                <a:rect l="l" t="t" r="r" b="b"/>
                <a:pathLst>
                  <a:path w="921" h="379" extrusionOk="0">
                    <a:moveTo>
                      <a:pt x="552" y="0"/>
                    </a:moveTo>
                    <a:cubicBezTo>
                      <a:pt x="399" y="0"/>
                      <a:pt x="187" y="53"/>
                      <a:pt x="94" y="186"/>
                    </a:cubicBezTo>
                    <a:cubicBezTo>
                      <a:pt x="1" y="322"/>
                      <a:pt x="171" y="379"/>
                      <a:pt x="277" y="379"/>
                    </a:cubicBezTo>
                    <a:lnTo>
                      <a:pt x="370" y="379"/>
                    </a:lnTo>
                    <a:cubicBezTo>
                      <a:pt x="522" y="379"/>
                      <a:pt x="738" y="326"/>
                      <a:pt x="828" y="192"/>
                    </a:cubicBezTo>
                    <a:cubicBezTo>
                      <a:pt x="921" y="60"/>
                      <a:pt x="752"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10"/>
              <p:cNvSpPr/>
              <p:nvPr/>
            </p:nvSpPr>
            <p:spPr>
              <a:xfrm rot="1115771">
                <a:off x="4438526" y="1247196"/>
                <a:ext cx="44252" cy="11235"/>
              </a:xfrm>
              <a:custGeom>
                <a:avLst/>
                <a:gdLst/>
                <a:ahLst/>
                <a:cxnLst/>
                <a:rect l="l" t="t" r="r" b="b"/>
                <a:pathLst>
                  <a:path w="1221" h="310" extrusionOk="0">
                    <a:moveTo>
                      <a:pt x="758" y="1"/>
                    </a:moveTo>
                    <a:cubicBezTo>
                      <a:pt x="549" y="1"/>
                      <a:pt x="0" y="309"/>
                      <a:pt x="463" y="309"/>
                    </a:cubicBezTo>
                    <a:cubicBezTo>
                      <a:pt x="672" y="309"/>
                      <a:pt x="1220"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10"/>
              <p:cNvSpPr/>
              <p:nvPr/>
            </p:nvSpPr>
            <p:spPr>
              <a:xfrm rot="1115771">
                <a:off x="4453960" y="1291914"/>
                <a:ext cx="36170" cy="19897"/>
              </a:xfrm>
              <a:custGeom>
                <a:avLst/>
                <a:gdLst/>
                <a:ahLst/>
                <a:cxnLst/>
                <a:rect l="l" t="t" r="r" b="b"/>
                <a:pathLst>
                  <a:path w="998" h="549" extrusionOk="0">
                    <a:moveTo>
                      <a:pt x="525" y="0"/>
                    </a:moveTo>
                    <a:cubicBezTo>
                      <a:pt x="113" y="0"/>
                      <a:pt x="1" y="549"/>
                      <a:pt x="472" y="549"/>
                    </a:cubicBezTo>
                    <a:cubicBezTo>
                      <a:pt x="884" y="549"/>
                      <a:pt x="99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10"/>
              <p:cNvSpPr/>
              <p:nvPr/>
            </p:nvSpPr>
            <p:spPr>
              <a:xfrm rot="1115771">
                <a:off x="4519080" y="1247490"/>
                <a:ext cx="30371" cy="18230"/>
              </a:xfrm>
              <a:custGeom>
                <a:avLst/>
                <a:gdLst/>
                <a:ahLst/>
                <a:cxnLst/>
                <a:rect l="l" t="t" r="r" b="b"/>
                <a:pathLst>
                  <a:path w="838" h="503" extrusionOk="0">
                    <a:moveTo>
                      <a:pt x="406" y="0"/>
                    </a:moveTo>
                    <a:cubicBezTo>
                      <a:pt x="256" y="0"/>
                      <a:pt x="40" y="117"/>
                      <a:pt x="20" y="280"/>
                    </a:cubicBezTo>
                    <a:cubicBezTo>
                      <a:pt x="0" y="463"/>
                      <a:pt x="210" y="503"/>
                      <a:pt x="342" y="503"/>
                    </a:cubicBezTo>
                    <a:lnTo>
                      <a:pt x="432" y="503"/>
                    </a:lnTo>
                    <a:cubicBezTo>
                      <a:pt x="581" y="503"/>
                      <a:pt x="797" y="386"/>
                      <a:pt x="817" y="224"/>
                    </a:cubicBezTo>
                    <a:cubicBezTo>
                      <a:pt x="837" y="44"/>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8" name="Google Shape;308;p10"/>
            <p:cNvSpPr/>
            <p:nvPr/>
          </p:nvSpPr>
          <p:spPr>
            <a:xfrm rot="-10370759" flipH="1">
              <a:off x="7858647" y="315151"/>
              <a:ext cx="970222" cy="88668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10"/>
            <p:cNvSpPr/>
            <p:nvPr/>
          </p:nvSpPr>
          <p:spPr>
            <a:xfrm rot="-10370759" flipH="1">
              <a:off x="8487191" y="84174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10"/>
            <p:cNvSpPr/>
            <p:nvPr/>
          </p:nvSpPr>
          <p:spPr>
            <a:xfrm rot="-10370759" flipH="1">
              <a:off x="8380334" y="87667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10"/>
            <p:cNvSpPr/>
            <p:nvPr/>
          </p:nvSpPr>
          <p:spPr>
            <a:xfrm rot="-10370759" flipH="1">
              <a:off x="8417276" y="993876"/>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10"/>
            <p:cNvSpPr/>
            <p:nvPr/>
          </p:nvSpPr>
          <p:spPr>
            <a:xfrm rot="-10370759" flipH="1">
              <a:off x="8509317" y="930943"/>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10"/>
            <p:cNvSpPr/>
            <p:nvPr/>
          </p:nvSpPr>
          <p:spPr>
            <a:xfrm rot="-10370759" flipH="1">
              <a:off x="8399063" y="75538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10"/>
            <p:cNvSpPr/>
            <p:nvPr/>
          </p:nvSpPr>
          <p:spPr>
            <a:xfrm rot="-10370759" flipH="1">
              <a:off x="8300389" y="922540"/>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10"/>
            <p:cNvSpPr/>
            <p:nvPr/>
          </p:nvSpPr>
          <p:spPr>
            <a:xfrm rot="-10370759" flipH="1">
              <a:off x="8345669" y="983950"/>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0"/>
            <p:cNvSpPr/>
            <p:nvPr/>
          </p:nvSpPr>
          <p:spPr>
            <a:xfrm rot="-10370759" flipH="1">
              <a:off x="8298117" y="77359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10"/>
            <p:cNvSpPr/>
            <p:nvPr/>
          </p:nvSpPr>
          <p:spPr>
            <a:xfrm rot="-10370759" flipH="1">
              <a:off x="8300818" y="862872"/>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8" name="Google Shape;318;p10"/>
          <p:cNvGrpSpPr/>
          <p:nvPr/>
        </p:nvGrpSpPr>
        <p:grpSpPr>
          <a:xfrm>
            <a:off x="1" y="-14200"/>
            <a:ext cx="12191932" cy="6877957"/>
            <a:chOff x="0" y="-10650"/>
            <a:chExt cx="9143949" cy="5158468"/>
          </a:xfrm>
        </p:grpSpPr>
        <p:grpSp>
          <p:nvGrpSpPr>
            <p:cNvPr id="319" name="Google Shape;319;p10"/>
            <p:cNvGrpSpPr/>
            <p:nvPr/>
          </p:nvGrpSpPr>
          <p:grpSpPr>
            <a:xfrm>
              <a:off x="0" y="-10650"/>
              <a:ext cx="9143949" cy="5158468"/>
              <a:chOff x="267864" y="140547"/>
              <a:chExt cx="8608500" cy="4856400"/>
            </a:xfrm>
          </p:grpSpPr>
          <p:sp>
            <p:nvSpPr>
              <p:cNvPr id="320" name="Google Shape;320;p10"/>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10"/>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2" name="Google Shape;322;p10"/>
            <p:cNvGrpSpPr/>
            <p:nvPr/>
          </p:nvGrpSpPr>
          <p:grpSpPr>
            <a:xfrm rot="10800000">
              <a:off x="0" y="-10650"/>
              <a:ext cx="9143949" cy="5158468"/>
              <a:chOff x="267864" y="140547"/>
              <a:chExt cx="8608500" cy="4856400"/>
            </a:xfrm>
          </p:grpSpPr>
          <p:sp>
            <p:nvSpPr>
              <p:cNvPr id="323" name="Google Shape;323;p10"/>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10"/>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25" name="Google Shape;325;p10"/>
          <p:cNvGrpSpPr/>
          <p:nvPr/>
        </p:nvGrpSpPr>
        <p:grpSpPr>
          <a:xfrm rot="10800000">
            <a:off x="1" y="-14200"/>
            <a:ext cx="12191932" cy="6877957"/>
            <a:chOff x="267864" y="140547"/>
            <a:chExt cx="8608500" cy="4856400"/>
          </a:xfrm>
        </p:grpSpPr>
        <p:sp>
          <p:nvSpPr>
            <p:cNvPr id="326" name="Google Shape;326;p10"/>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10"/>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8" name="Google Shape;328;p10"/>
          <p:cNvSpPr txBox="1">
            <a:spLocks noGrp="1"/>
          </p:cNvSpPr>
          <p:nvPr>
            <p:ph type="ctrTitle"/>
          </p:nvPr>
        </p:nvSpPr>
        <p:spPr>
          <a:xfrm>
            <a:off x="1252399" y="736861"/>
            <a:ext cx="96872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Tree>
    <p:extLst>
      <p:ext uri="{BB962C8B-B14F-4D97-AF65-F5344CB8AC3E}">
        <p14:creationId xmlns:p14="http://schemas.microsoft.com/office/powerpoint/2010/main" val="308939556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329"/>
        <p:cNvGrpSpPr/>
        <p:nvPr/>
      </p:nvGrpSpPr>
      <p:grpSpPr>
        <a:xfrm>
          <a:off x="0" y="0"/>
          <a:ext cx="0" cy="0"/>
          <a:chOff x="0" y="0"/>
          <a:chExt cx="0" cy="0"/>
        </a:xfrm>
      </p:grpSpPr>
      <p:grpSp>
        <p:nvGrpSpPr>
          <p:cNvPr id="330" name="Google Shape;330;p11"/>
          <p:cNvGrpSpPr/>
          <p:nvPr/>
        </p:nvGrpSpPr>
        <p:grpSpPr>
          <a:xfrm>
            <a:off x="305083" y="-249615"/>
            <a:ext cx="11258808" cy="7067416"/>
            <a:chOff x="228812" y="-187211"/>
            <a:chExt cx="8444106" cy="5300562"/>
          </a:xfrm>
        </p:grpSpPr>
        <p:sp>
          <p:nvSpPr>
            <p:cNvPr id="331" name="Google Shape;331;p11"/>
            <p:cNvSpPr/>
            <p:nvPr/>
          </p:nvSpPr>
          <p:spPr>
            <a:xfrm>
              <a:off x="6919028" y="3510484"/>
              <a:ext cx="1753889" cy="1602868"/>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1"/>
            <p:cNvSpPr/>
            <p:nvPr/>
          </p:nvSpPr>
          <p:spPr>
            <a:xfrm>
              <a:off x="7140066" y="3979383"/>
              <a:ext cx="63241" cy="40811"/>
            </a:xfrm>
            <a:custGeom>
              <a:avLst/>
              <a:gdLst/>
              <a:ahLst/>
              <a:cxnLst/>
              <a:rect l="l" t="t" r="r" b="b"/>
              <a:pathLst>
                <a:path w="609" h="393" extrusionOk="0">
                  <a:moveTo>
                    <a:pt x="293" y="1"/>
                  </a:moveTo>
                  <a:cubicBezTo>
                    <a:pt x="177" y="1"/>
                    <a:pt x="24" y="90"/>
                    <a:pt x="14" y="213"/>
                  </a:cubicBezTo>
                  <a:cubicBezTo>
                    <a:pt x="1" y="349"/>
                    <a:pt x="147" y="392"/>
                    <a:pt x="250" y="392"/>
                  </a:cubicBezTo>
                  <a:lnTo>
                    <a:pt x="316" y="392"/>
                  </a:lnTo>
                  <a:cubicBezTo>
                    <a:pt x="433" y="392"/>
                    <a:pt x="586" y="303"/>
                    <a:pt x="595" y="180"/>
                  </a:cubicBezTo>
                  <a:cubicBezTo>
                    <a:pt x="609" y="44"/>
                    <a:pt x="463"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11"/>
            <p:cNvSpPr/>
            <p:nvPr/>
          </p:nvSpPr>
          <p:spPr>
            <a:xfrm>
              <a:off x="7018359" y="4124975"/>
              <a:ext cx="92525" cy="25961"/>
            </a:xfrm>
            <a:custGeom>
              <a:avLst/>
              <a:gdLst/>
              <a:ahLst/>
              <a:cxnLst/>
              <a:rect l="l" t="t" r="r" b="b"/>
              <a:pathLst>
                <a:path w="891" h="250" extrusionOk="0">
                  <a:moveTo>
                    <a:pt x="548" y="1"/>
                  </a:moveTo>
                  <a:cubicBezTo>
                    <a:pt x="382" y="1"/>
                    <a:pt x="0" y="249"/>
                    <a:pt x="343" y="249"/>
                  </a:cubicBezTo>
                  <a:cubicBezTo>
                    <a:pt x="508" y="249"/>
                    <a:pt x="89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11"/>
            <p:cNvSpPr/>
            <p:nvPr/>
          </p:nvSpPr>
          <p:spPr>
            <a:xfrm>
              <a:off x="7150866" y="4157063"/>
              <a:ext cx="69368" cy="30842"/>
            </a:xfrm>
            <a:custGeom>
              <a:avLst/>
              <a:gdLst/>
              <a:ahLst/>
              <a:cxnLst/>
              <a:rect l="l" t="t" r="r" b="b"/>
              <a:pathLst>
                <a:path w="668" h="297" extrusionOk="0">
                  <a:moveTo>
                    <a:pt x="399" y="0"/>
                  </a:moveTo>
                  <a:cubicBezTo>
                    <a:pt x="286" y="0"/>
                    <a:pt x="129" y="37"/>
                    <a:pt x="63" y="140"/>
                  </a:cubicBezTo>
                  <a:cubicBezTo>
                    <a:pt x="0" y="243"/>
                    <a:pt x="116" y="296"/>
                    <a:pt x="203" y="296"/>
                  </a:cubicBezTo>
                  <a:lnTo>
                    <a:pt x="269" y="296"/>
                  </a:lnTo>
                  <a:cubicBezTo>
                    <a:pt x="382" y="296"/>
                    <a:pt x="538" y="259"/>
                    <a:pt x="605" y="157"/>
                  </a:cubicBezTo>
                  <a:cubicBezTo>
                    <a:pt x="668" y="57"/>
                    <a:pt x="551"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11"/>
            <p:cNvSpPr/>
            <p:nvPr/>
          </p:nvSpPr>
          <p:spPr>
            <a:xfrm>
              <a:off x="7282231" y="4075960"/>
              <a:ext cx="76014" cy="40811"/>
            </a:xfrm>
            <a:custGeom>
              <a:avLst/>
              <a:gdLst/>
              <a:ahLst/>
              <a:cxnLst/>
              <a:rect l="l" t="t" r="r" b="b"/>
              <a:pathLst>
                <a:path w="732" h="393" extrusionOk="0">
                  <a:moveTo>
                    <a:pt x="386" y="1"/>
                  </a:moveTo>
                  <a:cubicBezTo>
                    <a:pt x="91" y="1"/>
                    <a:pt x="1" y="393"/>
                    <a:pt x="346" y="393"/>
                  </a:cubicBezTo>
                  <a:cubicBezTo>
                    <a:pt x="645" y="393"/>
                    <a:pt x="732"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11"/>
            <p:cNvSpPr/>
            <p:nvPr/>
          </p:nvSpPr>
          <p:spPr>
            <a:xfrm>
              <a:off x="7257724" y="3967648"/>
              <a:ext cx="62930" cy="22846"/>
            </a:xfrm>
            <a:custGeom>
              <a:avLst/>
              <a:gdLst/>
              <a:ahLst/>
              <a:cxnLst/>
              <a:rect l="l" t="t" r="r" b="b"/>
              <a:pathLst>
                <a:path w="606" h="220" extrusionOk="0">
                  <a:moveTo>
                    <a:pt x="433" y="1"/>
                  </a:moveTo>
                  <a:cubicBezTo>
                    <a:pt x="310" y="1"/>
                    <a:pt x="177" y="27"/>
                    <a:pt x="74" y="97"/>
                  </a:cubicBezTo>
                  <a:cubicBezTo>
                    <a:pt x="1" y="150"/>
                    <a:pt x="1" y="220"/>
                    <a:pt x="107" y="220"/>
                  </a:cubicBezTo>
                  <a:lnTo>
                    <a:pt x="174" y="220"/>
                  </a:lnTo>
                  <a:cubicBezTo>
                    <a:pt x="296" y="220"/>
                    <a:pt x="429" y="194"/>
                    <a:pt x="532" y="124"/>
                  </a:cubicBezTo>
                  <a:cubicBezTo>
                    <a:pt x="606" y="70"/>
                    <a:pt x="606"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11"/>
            <p:cNvSpPr/>
            <p:nvPr/>
          </p:nvSpPr>
          <p:spPr>
            <a:xfrm>
              <a:off x="8525576" y="4520732"/>
              <a:ext cx="90448" cy="35930"/>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11"/>
            <p:cNvSpPr/>
            <p:nvPr/>
          </p:nvSpPr>
          <p:spPr>
            <a:xfrm>
              <a:off x="8324531" y="4435786"/>
              <a:ext cx="92110" cy="26376"/>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11"/>
            <p:cNvSpPr/>
            <p:nvPr/>
          </p:nvSpPr>
          <p:spPr>
            <a:xfrm>
              <a:off x="8426300" y="4203898"/>
              <a:ext cx="78610" cy="3728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11"/>
            <p:cNvSpPr/>
            <p:nvPr/>
          </p:nvSpPr>
          <p:spPr>
            <a:xfrm>
              <a:off x="8591103" y="4346167"/>
              <a:ext cx="63345" cy="39772"/>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11"/>
            <p:cNvSpPr/>
            <p:nvPr/>
          </p:nvSpPr>
          <p:spPr>
            <a:xfrm>
              <a:off x="8331385" y="4677643"/>
              <a:ext cx="92214" cy="26376"/>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1"/>
            <p:cNvSpPr/>
            <p:nvPr/>
          </p:nvSpPr>
          <p:spPr>
            <a:xfrm>
              <a:off x="8179562" y="4324048"/>
              <a:ext cx="91902" cy="28765"/>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11"/>
            <p:cNvSpPr/>
            <p:nvPr/>
          </p:nvSpPr>
          <p:spPr>
            <a:xfrm>
              <a:off x="8283408" y="4211894"/>
              <a:ext cx="91175" cy="31880"/>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11"/>
            <p:cNvSpPr/>
            <p:nvPr/>
          </p:nvSpPr>
          <p:spPr>
            <a:xfrm>
              <a:off x="8138543" y="4614920"/>
              <a:ext cx="70095" cy="27311"/>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1"/>
            <p:cNvSpPr/>
            <p:nvPr/>
          </p:nvSpPr>
          <p:spPr>
            <a:xfrm>
              <a:off x="8166477" y="4429244"/>
              <a:ext cx="76325" cy="39461"/>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11"/>
            <p:cNvSpPr/>
            <p:nvPr/>
          </p:nvSpPr>
          <p:spPr>
            <a:xfrm rot="-10147741">
              <a:off x="1617298" y="175541"/>
              <a:ext cx="1791972" cy="1841269"/>
            </a:xfrm>
            <a:custGeom>
              <a:avLst/>
              <a:gdLst/>
              <a:ahLst/>
              <a:cxnLst/>
              <a:rect l="l" t="t" r="r" b="b"/>
              <a:pathLst>
                <a:path w="32788" h="33690" extrusionOk="0">
                  <a:moveTo>
                    <a:pt x="11724" y="0"/>
                  </a:moveTo>
                  <a:cubicBezTo>
                    <a:pt x="10869" y="0"/>
                    <a:pt x="10018" y="148"/>
                    <a:pt x="9236" y="517"/>
                  </a:cubicBezTo>
                  <a:cubicBezTo>
                    <a:pt x="8685" y="776"/>
                    <a:pt x="8392" y="1041"/>
                    <a:pt x="8316" y="1676"/>
                  </a:cubicBezTo>
                  <a:cubicBezTo>
                    <a:pt x="8180" y="2815"/>
                    <a:pt x="8366" y="3959"/>
                    <a:pt x="8571" y="5081"/>
                  </a:cubicBezTo>
                  <a:cubicBezTo>
                    <a:pt x="8874" y="6722"/>
                    <a:pt x="9748" y="8197"/>
                    <a:pt x="10063" y="9819"/>
                  </a:cubicBezTo>
                  <a:cubicBezTo>
                    <a:pt x="10246" y="10746"/>
                    <a:pt x="10359" y="11693"/>
                    <a:pt x="10522" y="12626"/>
                  </a:cubicBezTo>
                  <a:cubicBezTo>
                    <a:pt x="10748" y="13932"/>
                    <a:pt x="10871" y="15234"/>
                    <a:pt x="10545" y="16529"/>
                  </a:cubicBezTo>
                  <a:cubicBezTo>
                    <a:pt x="10226" y="17792"/>
                    <a:pt x="9712" y="18991"/>
                    <a:pt x="8851" y="19988"/>
                  </a:cubicBezTo>
                  <a:cubicBezTo>
                    <a:pt x="8312" y="20609"/>
                    <a:pt x="7615" y="21028"/>
                    <a:pt x="6987" y="21549"/>
                  </a:cubicBezTo>
                  <a:cubicBezTo>
                    <a:pt x="6369" y="22061"/>
                    <a:pt x="5751" y="22536"/>
                    <a:pt x="5100" y="23004"/>
                  </a:cubicBezTo>
                  <a:cubicBezTo>
                    <a:pt x="4243" y="23622"/>
                    <a:pt x="3396" y="24297"/>
                    <a:pt x="2691" y="25091"/>
                  </a:cubicBezTo>
                  <a:cubicBezTo>
                    <a:pt x="2137" y="25712"/>
                    <a:pt x="1731" y="26427"/>
                    <a:pt x="1270" y="27118"/>
                  </a:cubicBezTo>
                  <a:cubicBezTo>
                    <a:pt x="884" y="27699"/>
                    <a:pt x="449" y="28290"/>
                    <a:pt x="233" y="28968"/>
                  </a:cubicBezTo>
                  <a:cubicBezTo>
                    <a:pt x="0" y="29702"/>
                    <a:pt x="137" y="30383"/>
                    <a:pt x="273" y="31117"/>
                  </a:cubicBezTo>
                  <a:cubicBezTo>
                    <a:pt x="366" y="31606"/>
                    <a:pt x="389" y="31911"/>
                    <a:pt x="645" y="32290"/>
                  </a:cubicBezTo>
                  <a:cubicBezTo>
                    <a:pt x="828" y="32954"/>
                    <a:pt x="1443" y="33320"/>
                    <a:pt x="1691" y="33483"/>
                  </a:cubicBezTo>
                  <a:cubicBezTo>
                    <a:pt x="1934" y="33639"/>
                    <a:pt x="2145" y="33689"/>
                    <a:pt x="2360" y="33689"/>
                  </a:cubicBezTo>
                  <a:cubicBezTo>
                    <a:pt x="2589" y="33689"/>
                    <a:pt x="2824" y="33632"/>
                    <a:pt x="3110" y="33586"/>
                  </a:cubicBezTo>
                  <a:cubicBezTo>
                    <a:pt x="3652" y="33496"/>
                    <a:pt x="4286" y="33516"/>
                    <a:pt x="4704" y="33118"/>
                  </a:cubicBezTo>
                  <a:cubicBezTo>
                    <a:pt x="5306" y="32543"/>
                    <a:pt x="5920" y="31832"/>
                    <a:pt x="6429" y="31171"/>
                  </a:cubicBezTo>
                  <a:cubicBezTo>
                    <a:pt x="6841" y="30626"/>
                    <a:pt x="7156" y="29998"/>
                    <a:pt x="7702" y="29566"/>
                  </a:cubicBezTo>
                  <a:cubicBezTo>
                    <a:pt x="8021" y="29310"/>
                    <a:pt x="8392" y="29121"/>
                    <a:pt x="8738" y="28901"/>
                  </a:cubicBezTo>
                  <a:cubicBezTo>
                    <a:pt x="9814" y="28224"/>
                    <a:pt x="10798" y="27696"/>
                    <a:pt x="12050" y="27367"/>
                  </a:cubicBezTo>
                  <a:cubicBezTo>
                    <a:pt x="13186" y="27068"/>
                    <a:pt x="14372" y="26951"/>
                    <a:pt x="15528" y="26755"/>
                  </a:cubicBezTo>
                  <a:cubicBezTo>
                    <a:pt x="16773" y="26546"/>
                    <a:pt x="18079" y="26380"/>
                    <a:pt x="19356" y="26380"/>
                  </a:cubicBezTo>
                  <a:cubicBezTo>
                    <a:pt x="19561" y="26380"/>
                    <a:pt x="19766" y="26384"/>
                    <a:pt x="19970" y="26393"/>
                  </a:cubicBezTo>
                  <a:cubicBezTo>
                    <a:pt x="21000" y="26442"/>
                    <a:pt x="22014" y="26522"/>
                    <a:pt x="23039" y="26522"/>
                  </a:cubicBezTo>
                  <a:cubicBezTo>
                    <a:pt x="23406" y="26522"/>
                    <a:pt x="23775" y="26512"/>
                    <a:pt x="24146" y="26486"/>
                  </a:cubicBezTo>
                  <a:cubicBezTo>
                    <a:pt x="25508" y="26393"/>
                    <a:pt x="26880" y="26068"/>
                    <a:pt x="28226" y="25845"/>
                  </a:cubicBezTo>
                  <a:cubicBezTo>
                    <a:pt x="29740" y="25596"/>
                    <a:pt x="32698" y="25726"/>
                    <a:pt x="32764" y="23579"/>
                  </a:cubicBezTo>
                  <a:cubicBezTo>
                    <a:pt x="32787" y="22862"/>
                    <a:pt x="32538" y="22091"/>
                    <a:pt x="32425" y="21387"/>
                  </a:cubicBezTo>
                  <a:cubicBezTo>
                    <a:pt x="32376" y="21065"/>
                    <a:pt x="32339" y="20729"/>
                    <a:pt x="32272" y="20410"/>
                  </a:cubicBezTo>
                  <a:cubicBezTo>
                    <a:pt x="32037" y="19271"/>
                    <a:pt x="31724" y="18168"/>
                    <a:pt x="31531" y="17012"/>
                  </a:cubicBezTo>
                  <a:cubicBezTo>
                    <a:pt x="31186" y="14935"/>
                    <a:pt x="30741" y="12832"/>
                    <a:pt x="30701" y="10729"/>
                  </a:cubicBezTo>
                  <a:cubicBezTo>
                    <a:pt x="30681" y="9809"/>
                    <a:pt x="30704" y="8939"/>
                    <a:pt x="30555" y="8035"/>
                  </a:cubicBezTo>
                  <a:cubicBezTo>
                    <a:pt x="30372" y="6926"/>
                    <a:pt x="30073" y="5852"/>
                    <a:pt x="29847" y="4753"/>
                  </a:cubicBezTo>
                  <a:cubicBezTo>
                    <a:pt x="29674" y="3905"/>
                    <a:pt x="29199" y="2740"/>
                    <a:pt x="28558" y="2131"/>
                  </a:cubicBezTo>
                  <a:cubicBezTo>
                    <a:pt x="28079" y="1674"/>
                    <a:pt x="27559" y="1534"/>
                    <a:pt x="27012" y="1534"/>
                  </a:cubicBezTo>
                  <a:cubicBezTo>
                    <a:pt x="26423" y="1534"/>
                    <a:pt x="25804" y="1697"/>
                    <a:pt x="25173" y="1803"/>
                  </a:cubicBezTo>
                  <a:cubicBezTo>
                    <a:pt x="24171" y="1968"/>
                    <a:pt x="22984" y="2340"/>
                    <a:pt x="21924" y="2340"/>
                  </a:cubicBezTo>
                  <a:cubicBezTo>
                    <a:pt x="21705" y="2340"/>
                    <a:pt x="21491" y="2325"/>
                    <a:pt x="21286" y="2287"/>
                  </a:cubicBezTo>
                  <a:cubicBezTo>
                    <a:pt x="19858" y="2032"/>
                    <a:pt x="18383" y="1739"/>
                    <a:pt x="17003" y="1291"/>
                  </a:cubicBezTo>
                  <a:cubicBezTo>
                    <a:pt x="15804" y="902"/>
                    <a:pt x="14642" y="411"/>
                    <a:pt x="13402" y="171"/>
                  </a:cubicBezTo>
                  <a:cubicBezTo>
                    <a:pt x="12853" y="64"/>
                    <a:pt x="12288" y="0"/>
                    <a:pt x="11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11"/>
            <p:cNvSpPr/>
            <p:nvPr/>
          </p:nvSpPr>
          <p:spPr>
            <a:xfrm rot="-10147741">
              <a:off x="1197504" y="4118"/>
              <a:ext cx="2250021" cy="2323202"/>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1"/>
            <p:cNvSpPr/>
            <p:nvPr/>
          </p:nvSpPr>
          <p:spPr>
            <a:xfrm rot="353828" flipH="1">
              <a:off x="342956" y="219591"/>
              <a:ext cx="1514249" cy="2299937"/>
            </a:xfrm>
            <a:custGeom>
              <a:avLst/>
              <a:gdLst/>
              <a:ahLst/>
              <a:cxnLst/>
              <a:rect l="l" t="t" r="r" b="b"/>
              <a:pathLst>
                <a:path w="40714" h="61839" extrusionOk="0">
                  <a:moveTo>
                    <a:pt x="33585" y="61136"/>
                  </a:moveTo>
                  <a:cubicBezTo>
                    <a:pt x="33560" y="61136"/>
                    <a:pt x="33655" y="61207"/>
                    <a:pt x="33962" y="61409"/>
                  </a:cubicBezTo>
                  <a:cubicBezTo>
                    <a:pt x="33881" y="61348"/>
                    <a:pt x="33805" y="61276"/>
                    <a:pt x="33734" y="61198"/>
                  </a:cubicBezTo>
                  <a:lnTo>
                    <a:pt x="33734" y="61198"/>
                  </a:lnTo>
                  <a:cubicBezTo>
                    <a:pt x="33655" y="61160"/>
                    <a:pt x="33600" y="61136"/>
                    <a:pt x="33585" y="61136"/>
                  </a:cubicBezTo>
                  <a:close/>
                  <a:moveTo>
                    <a:pt x="13592" y="0"/>
                  </a:moveTo>
                  <a:cubicBezTo>
                    <a:pt x="13427" y="0"/>
                    <a:pt x="13263" y="5"/>
                    <a:pt x="13099" y="14"/>
                  </a:cubicBezTo>
                  <a:cubicBezTo>
                    <a:pt x="11801" y="91"/>
                    <a:pt x="10521" y="356"/>
                    <a:pt x="9229" y="450"/>
                  </a:cubicBezTo>
                  <a:cubicBezTo>
                    <a:pt x="8621" y="493"/>
                    <a:pt x="8624" y="456"/>
                    <a:pt x="8295" y="1094"/>
                  </a:cubicBezTo>
                  <a:cubicBezTo>
                    <a:pt x="7684" y="2280"/>
                    <a:pt x="7351" y="3555"/>
                    <a:pt x="6890" y="4798"/>
                  </a:cubicBezTo>
                  <a:cubicBezTo>
                    <a:pt x="6368" y="6200"/>
                    <a:pt x="5940" y="7635"/>
                    <a:pt x="5415" y="9031"/>
                  </a:cubicBezTo>
                  <a:cubicBezTo>
                    <a:pt x="4887" y="10423"/>
                    <a:pt x="4309" y="11775"/>
                    <a:pt x="3900" y="13210"/>
                  </a:cubicBezTo>
                  <a:cubicBezTo>
                    <a:pt x="2764" y="17194"/>
                    <a:pt x="2193" y="21346"/>
                    <a:pt x="943" y="25293"/>
                  </a:cubicBezTo>
                  <a:cubicBezTo>
                    <a:pt x="790" y="25771"/>
                    <a:pt x="644" y="26313"/>
                    <a:pt x="462" y="26785"/>
                  </a:cubicBezTo>
                  <a:cubicBezTo>
                    <a:pt x="455" y="26805"/>
                    <a:pt x="103" y="27372"/>
                    <a:pt x="73" y="27512"/>
                  </a:cubicBezTo>
                  <a:cubicBezTo>
                    <a:pt x="0" y="27867"/>
                    <a:pt x="50" y="27967"/>
                    <a:pt x="226" y="28266"/>
                  </a:cubicBezTo>
                  <a:cubicBezTo>
                    <a:pt x="830" y="29289"/>
                    <a:pt x="1724" y="30259"/>
                    <a:pt x="2618" y="31136"/>
                  </a:cubicBezTo>
                  <a:cubicBezTo>
                    <a:pt x="3472" y="31970"/>
                    <a:pt x="4146" y="32901"/>
                    <a:pt x="4873" y="33841"/>
                  </a:cubicBezTo>
                  <a:cubicBezTo>
                    <a:pt x="5661" y="34858"/>
                    <a:pt x="6647" y="35735"/>
                    <a:pt x="7521" y="36678"/>
                  </a:cubicBezTo>
                  <a:cubicBezTo>
                    <a:pt x="8129" y="37339"/>
                    <a:pt x="8644" y="38087"/>
                    <a:pt x="9352" y="38651"/>
                  </a:cubicBezTo>
                  <a:cubicBezTo>
                    <a:pt x="9907" y="39096"/>
                    <a:pt x="10498" y="39512"/>
                    <a:pt x="11059" y="39947"/>
                  </a:cubicBezTo>
                  <a:cubicBezTo>
                    <a:pt x="12322" y="40934"/>
                    <a:pt x="13491" y="42030"/>
                    <a:pt x="14757" y="43013"/>
                  </a:cubicBezTo>
                  <a:cubicBezTo>
                    <a:pt x="16116" y="44070"/>
                    <a:pt x="17408" y="45272"/>
                    <a:pt x="18837" y="46239"/>
                  </a:cubicBezTo>
                  <a:cubicBezTo>
                    <a:pt x="20116" y="47100"/>
                    <a:pt x="21305" y="47990"/>
                    <a:pt x="22428" y="49053"/>
                  </a:cubicBezTo>
                  <a:cubicBezTo>
                    <a:pt x="25242" y="51718"/>
                    <a:pt x="27770" y="54638"/>
                    <a:pt x="30431" y="57451"/>
                  </a:cubicBezTo>
                  <a:cubicBezTo>
                    <a:pt x="31364" y="58435"/>
                    <a:pt x="32195" y="59521"/>
                    <a:pt x="33142" y="60488"/>
                  </a:cubicBezTo>
                  <a:cubicBezTo>
                    <a:pt x="33349" y="60698"/>
                    <a:pt x="33527" y="60973"/>
                    <a:pt x="33734" y="61198"/>
                  </a:cubicBezTo>
                  <a:lnTo>
                    <a:pt x="33734" y="61198"/>
                  </a:lnTo>
                  <a:cubicBezTo>
                    <a:pt x="33853" y="61255"/>
                    <a:pt x="34024" y="61342"/>
                    <a:pt x="34181" y="61418"/>
                  </a:cubicBezTo>
                  <a:cubicBezTo>
                    <a:pt x="34323" y="61487"/>
                    <a:pt x="34848" y="61839"/>
                    <a:pt x="35110" y="61839"/>
                  </a:cubicBezTo>
                  <a:cubicBezTo>
                    <a:pt x="35151" y="61839"/>
                    <a:pt x="35186" y="61830"/>
                    <a:pt x="35212" y="61810"/>
                  </a:cubicBezTo>
                  <a:cubicBezTo>
                    <a:pt x="35501" y="61591"/>
                    <a:pt x="35169" y="60142"/>
                    <a:pt x="35242" y="59794"/>
                  </a:cubicBezTo>
                  <a:cubicBezTo>
                    <a:pt x="35325" y="59408"/>
                    <a:pt x="35444" y="59043"/>
                    <a:pt x="35517" y="58627"/>
                  </a:cubicBezTo>
                  <a:cubicBezTo>
                    <a:pt x="35587" y="58252"/>
                    <a:pt x="35613" y="57744"/>
                    <a:pt x="35723" y="57379"/>
                  </a:cubicBezTo>
                  <a:cubicBezTo>
                    <a:pt x="35786" y="57156"/>
                    <a:pt x="35979" y="56940"/>
                    <a:pt x="36055" y="56721"/>
                  </a:cubicBezTo>
                  <a:cubicBezTo>
                    <a:pt x="36474" y="55528"/>
                    <a:pt x="36561" y="54176"/>
                    <a:pt x="36541" y="52930"/>
                  </a:cubicBezTo>
                  <a:cubicBezTo>
                    <a:pt x="36504" y="50708"/>
                    <a:pt x="36677" y="48425"/>
                    <a:pt x="36789" y="46206"/>
                  </a:cubicBezTo>
                  <a:cubicBezTo>
                    <a:pt x="36956" y="43030"/>
                    <a:pt x="37577" y="39867"/>
                    <a:pt x="37780" y="36684"/>
                  </a:cubicBezTo>
                  <a:cubicBezTo>
                    <a:pt x="37946" y="34037"/>
                    <a:pt x="38218" y="31399"/>
                    <a:pt x="38407" y="28751"/>
                  </a:cubicBezTo>
                  <a:cubicBezTo>
                    <a:pt x="38856" y="22512"/>
                    <a:pt x="39882" y="16326"/>
                    <a:pt x="40245" y="10074"/>
                  </a:cubicBezTo>
                  <a:cubicBezTo>
                    <a:pt x="40374" y="7888"/>
                    <a:pt x="40594" y="5728"/>
                    <a:pt x="40620" y="3532"/>
                  </a:cubicBezTo>
                  <a:cubicBezTo>
                    <a:pt x="40627" y="3233"/>
                    <a:pt x="40713" y="2828"/>
                    <a:pt x="40440" y="2615"/>
                  </a:cubicBezTo>
                  <a:cubicBezTo>
                    <a:pt x="40395" y="2579"/>
                    <a:pt x="40281" y="2568"/>
                    <a:pt x="40159" y="2568"/>
                  </a:cubicBezTo>
                  <a:cubicBezTo>
                    <a:pt x="39966" y="2568"/>
                    <a:pt x="39752" y="2595"/>
                    <a:pt x="39750" y="2595"/>
                  </a:cubicBezTo>
                  <a:cubicBezTo>
                    <a:pt x="39742" y="2595"/>
                    <a:pt x="39734" y="2595"/>
                    <a:pt x="39726" y="2595"/>
                  </a:cubicBezTo>
                  <a:cubicBezTo>
                    <a:pt x="39006" y="2595"/>
                    <a:pt x="38267" y="2455"/>
                    <a:pt x="37564" y="2373"/>
                  </a:cubicBezTo>
                  <a:cubicBezTo>
                    <a:pt x="35431" y="2127"/>
                    <a:pt x="33284" y="2028"/>
                    <a:pt x="31142" y="1885"/>
                  </a:cubicBezTo>
                  <a:cubicBezTo>
                    <a:pt x="29052" y="1749"/>
                    <a:pt x="26986" y="1427"/>
                    <a:pt x="24900" y="1290"/>
                  </a:cubicBezTo>
                  <a:cubicBezTo>
                    <a:pt x="22544" y="1140"/>
                    <a:pt x="20288" y="911"/>
                    <a:pt x="17953" y="569"/>
                  </a:cubicBezTo>
                  <a:cubicBezTo>
                    <a:pt x="16519" y="357"/>
                    <a:pt x="15051" y="0"/>
                    <a:pt x="13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11"/>
            <p:cNvSpPr/>
            <p:nvPr/>
          </p:nvSpPr>
          <p:spPr>
            <a:xfrm rot="353828" flipH="1">
              <a:off x="847788" y="406704"/>
              <a:ext cx="936354" cy="548178"/>
            </a:xfrm>
            <a:custGeom>
              <a:avLst/>
              <a:gdLst/>
              <a:ahLst/>
              <a:cxnLst/>
              <a:rect l="l" t="t" r="r" b="b"/>
              <a:pathLst>
                <a:path w="25176" h="14739" extrusionOk="0">
                  <a:moveTo>
                    <a:pt x="24507" y="3847"/>
                  </a:moveTo>
                  <a:cubicBezTo>
                    <a:pt x="24628" y="4003"/>
                    <a:pt x="24734" y="4160"/>
                    <a:pt x="24910" y="4267"/>
                  </a:cubicBezTo>
                  <a:cubicBezTo>
                    <a:pt x="24989" y="4164"/>
                    <a:pt x="25042" y="4106"/>
                    <a:pt x="25080" y="4076"/>
                  </a:cubicBezTo>
                  <a:lnTo>
                    <a:pt x="25080" y="4076"/>
                  </a:lnTo>
                  <a:cubicBezTo>
                    <a:pt x="25112" y="4087"/>
                    <a:pt x="25144" y="4097"/>
                    <a:pt x="25176" y="4107"/>
                  </a:cubicBezTo>
                  <a:cubicBezTo>
                    <a:pt x="25167" y="4079"/>
                    <a:pt x="25158" y="4050"/>
                    <a:pt x="25133" y="4050"/>
                  </a:cubicBezTo>
                  <a:cubicBezTo>
                    <a:pt x="25120" y="4050"/>
                    <a:pt x="25103" y="4058"/>
                    <a:pt x="25080" y="4076"/>
                  </a:cubicBezTo>
                  <a:lnTo>
                    <a:pt x="25080" y="4076"/>
                  </a:lnTo>
                  <a:cubicBezTo>
                    <a:pt x="24887" y="4011"/>
                    <a:pt x="24698" y="3927"/>
                    <a:pt x="24507" y="3847"/>
                  </a:cubicBezTo>
                  <a:close/>
                  <a:moveTo>
                    <a:pt x="16943" y="0"/>
                  </a:moveTo>
                  <a:cubicBezTo>
                    <a:pt x="15602" y="0"/>
                    <a:pt x="14232" y="296"/>
                    <a:pt x="12974" y="649"/>
                  </a:cubicBezTo>
                  <a:cubicBezTo>
                    <a:pt x="12423" y="806"/>
                    <a:pt x="11801" y="895"/>
                    <a:pt x="11276" y="1137"/>
                  </a:cubicBezTo>
                  <a:cubicBezTo>
                    <a:pt x="10582" y="1460"/>
                    <a:pt x="9884" y="2054"/>
                    <a:pt x="9260" y="2500"/>
                  </a:cubicBezTo>
                  <a:cubicBezTo>
                    <a:pt x="8260" y="3210"/>
                    <a:pt x="7147" y="4091"/>
                    <a:pt x="6346" y="5031"/>
                  </a:cubicBezTo>
                  <a:cubicBezTo>
                    <a:pt x="5287" y="6280"/>
                    <a:pt x="4286" y="7609"/>
                    <a:pt x="3257" y="8885"/>
                  </a:cubicBezTo>
                  <a:cubicBezTo>
                    <a:pt x="2432" y="9905"/>
                    <a:pt x="1742" y="10978"/>
                    <a:pt x="1193" y="12171"/>
                  </a:cubicBezTo>
                  <a:cubicBezTo>
                    <a:pt x="925" y="12752"/>
                    <a:pt x="665" y="13347"/>
                    <a:pt x="433" y="13941"/>
                  </a:cubicBezTo>
                  <a:cubicBezTo>
                    <a:pt x="344" y="14177"/>
                    <a:pt x="281" y="14445"/>
                    <a:pt x="113" y="14635"/>
                  </a:cubicBezTo>
                  <a:lnTo>
                    <a:pt x="113" y="14635"/>
                  </a:lnTo>
                  <a:cubicBezTo>
                    <a:pt x="364" y="14393"/>
                    <a:pt x="563" y="14119"/>
                    <a:pt x="778" y="13835"/>
                  </a:cubicBezTo>
                  <a:cubicBezTo>
                    <a:pt x="1778" y="12496"/>
                    <a:pt x="2978" y="11327"/>
                    <a:pt x="4166" y="10157"/>
                  </a:cubicBezTo>
                  <a:cubicBezTo>
                    <a:pt x="5230" y="9107"/>
                    <a:pt x="6153" y="7828"/>
                    <a:pt x="7286" y="6865"/>
                  </a:cubicBezTo>
                  <a:cubicBezTo>
                    <a:pt x="8446" y="5878"/>
                    <a:pt x="9861" y="5224"/>
                    <a:pt x="11263" y="4659"/>
                  </a:cubicBezTo>
                  <a:cubicBezTo>
                    <a:pt x="13735" y="3662"/>
                    <a:pt x="16415" y="2826"/>
                    <a:pt x="19101" y="2826"/>
                  </a:cubicBezTo>
                  <a:cubicBezTo>
                    <a:pt x="19871" y="2826"/>
                    <a:pt x="20640" y="2895"/>
                    <a:pt x="21405" y="3048"/>
                  </a:cubicBezTo>
                  <a:cubicBezTo>
                    <a:pt x="22243" y="3217"/>
                    <a:pt x="23083" y="3434"/>
                    <a:pt x="23907" y="3636"/>
                  </a:cubicBezTo>
                  <a:cubicBezTo>
                    <a:pt x="24113" y="3687"/>
                    <a:pt x="24311" y="3765"/>
                    <a:pt x="24507" y="3847"/>
                  </a:cubicBezTo>
                  <a:lnTo>
                    <a:pt x="24507" y="3847"/>
                  </a:lnTo>
                  <a:cubicBezTo>
                    <a:pt x="24489" y="3824"/>
                    <a:pt x="24471" y="3802"/>
                    <a:pt x="24452" y="3779"/>
                  </a:cubicBezTo>
                  <a:cubicBezTo>
                    <a:pt x="24104" y="3354"/>
                    <a:pt x="23645" y="3024"/>
                    <a:pt x="23242" y="2652"/>
                  </a:cubicBezTo>
                  <a:cubicBezTo>
                    <a:pt x="22519" y="1974"/>
                    <a:pt x="21764" y="1297"/>
                    <a:pt x="20878" y="835"/>
                  </a:cubicBezTo>
                  <a:cubicBezTo>
                    <a:pt x="20057" y="407"/>
                    <a:pt x="19110" y="244"/>
                    <a:pt x="18207" y="98"/>
                  </a:cubicBezTo>
                  <a:cubicBezTo>
                    <a:pt x="17791" y="30"/>
                    <a:pt x="17368" y="0"/>
                    <a:pt x="16943" y="0"/>
                  </a:cubicBezTo>
                  <a:close/>
                  <a:moveTo>
                    <a:pt x="113" y="14635"/>
                  </a:moveTo>
                  <a:cubicBezTo>
                    <a:pt x="77" y="14670"/>
                    <a:pt x="39" y="14705"/>
                    <a:pt x="0" y="14739"/>
                  </a:cubicBezTo>
                  <a:cubicBezTo>
                    <a:pt x="43" y="14708"/>
                    <a:pt x="80" y="14673"/>
                    <a:pt x="113" y="146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11"/>
            <p:cNvSpPr/>
            <p:nvPr/>
          </p:nvSpPr>
          <p:spPr>
            <a:xfrm rot="353828" flipH="1">
              <a:off x="768191" y="614737"/>
              <a:ext cx="879413" cy="625426"/>
            </a:xfrm>
            <a:custGeom>
              <a:avLst/>
              <a:gdLst/>
              <a:ahLst/>
              <a:cxnLst/>
              <a:rect l="l" t="t" r="r" b="b"/>
              <a:pathLst>
                <a:path w="23645" h="16816" extrusionOk="0">
                  <a:moveTo>
                    <a:pt x="22952" y="2938"/>
                  </a:moveTo>
                  <a:cubicBezTo>
                    <a:pt x="23089" y="3076"/>
                    <a:pt x="23212" y="3217"/>
                    <a:pt x="23398" y="3301"/>
                  </a:cubicBezTo>
                  <a:cubicBezTo>
                    <a:pt x="23463" y="3190"/>
                    <a:pt x="23509" y="3126"/>
                    <a:pt x="23543" y="3092"/>
                  </a:cubicBezTo>
                  <a:lnTo>
                    <a:pt x="23543" y="3092"/>
                  </a:lnTo>
                  <a:cubicBezTo>
                    <a:pt x="23577" y="3099"/>
                    <a:pt x="23610" y="3105"/>
                    <a:pt x="23644" y="3111"/>
                  </a:cubicBezTo>
                  <a:cubicBezTo>
                    <a:pt x="23632" y="3085"/>
                    <a:pt x="23620" y="3059"/>
                    <a:pt x="23597" y="3059"/>
                  </a:cubicBezTo>
                  <a:cubicBezTo>
                    <a:pt x="23583" y="3059"/>
                    <a:pt x="23566" y="3068"/>
                    <a:pt x="23543" y="3092"/>
                  </a:cubicBezTo>
                  <a:lnTo>
                    <a:pt x="23543" y="3092"/>
                  </a:lnTo>
                  <a:cubicBezTo>
                    <a:pt x="23345" y="3052"/>
                    <a:pt x="23150" y="2994"/>
                    <a:pt x="22952" y="2938"/>
                  </a:cubicBezTo>
                  <a:close/>
                  <a:moveTo>
                    <a:pt x="15981" y="0"/>
                  </a:moveTo>
                  <a:cubicBezTo>
                    <a:pt x="14312" y="0"/>
                    <a:pt x="12617" y="571"/>
                    <a:pt x="11106" y="1208"/>
                  </a:cubicBezTo>
                  <a:cubicBezTo>
                    <a:pt x="10578" y="1430"/>
                    <a:pt x="9973" y="1599"/>
                    <a:pt x="9481" y="1905"/>
                  </a:cubicBezTo>
                  <a:cubicBezTo>
                    <a:pt x="8831" y="2313"/>
                    <a:pt x="8216" y="2991"/>
                    <a:pt x="7651" y="3509"/>
                  </a:cubicBezTo>
                  <a:cubicBezTo>
                    <a:pt x="6747" y="4340"/>
                    <a:pt x="5754" y="5354"/>
                    <a:pt x="5079" y="6387"/>
                  </a:cubicBezTo>
                  <a:cubicBezTo>
                    <a:pt x="4182" y="7762"/>
                    <a:pt x="3359" y="9204"/>
                    <a:pt x="2495" y="10599"/>
                  </a:cubicBezTo>
                  <a:cubicBezTo>
                    <a:pt x="1804" y="11712"/>
                    <a:pt x="1252" y="12861"/>
                    <a:pt x="858" y="14114"/>
                  </a:cubicBezTo>
                  <a:cubicBezTo>
                    <a:pt x="668" y="14725"/>
                    <a:pt x="485" y="15347"/>
                    <a:pt x="329" y="15968"/>
                  </a:cubicBezTo>
                  <a:cubicBezTo>
                    <a:pt x="268" y="16212"/>
                    <a:pt x="239" y="16487"/>
                    <a:pt x="98" y="16699"/>
                  </a:cubicBezTo>
                  <a:lnTo>
                    <a:pt x="98" y="16699"/>
                  </a:lnTo>
                  <a:cubicBezTo>
                    <a:pt x="316" y="16425"/>
                    <a:pt x="480" y="16130"/>
                    <a:pt x="654" y="15819"/>
                  </a:cubicBezTo>
                  <a:cubicBezTo>
                    <a:pt x="1482" y="14367"/>
                    <a:pt x="2525" y="13054"/>
                    <a:pt x="3558" y="11745"/>
                  </a:cubicBezTo>
                  <a:cubicBezTo>
                    <a:pt x="4481" y="10569"/>
                    <a:pt x="5236" y="9184"/>
                    <a:pt x="6240" y="8091"/>
                  </a:cubicBezTo>
                  <a:cubicBezTo>
                    <a:pt x="7269" y="6965"/>
                    <a:pt x="8588" y="6137"/>
                    <a:pt x="9910" y="5400"/>
                  </a:cubicBezTo>
                  <a:cubicBezTo>
                    <a:pt x="12676" y="3856"/>
                    <a:pt x="15763" y="2505"/>
                    <a:pt x="18976" y="2505"/>
                  </a:cubicBezTo>
                  <a:cubicBezTo>
                    <a:pt x="19240" y="2505"/>
                    <a:pt x="19505" y="2514"/>
                    <a:pt x="19770" y="2533"/>
                  </a:cubicBezTo>
                  <a:cubicBezTo>
                    <a:pt x="20624" y="2592"/>
                    <a:pt x="21481" y="2706"/>
                    <a:pt x="22326" y="2802"/>
                  </a:cubicBezTo>
                  <a:cubicBezTo>
                    <a:pt x="22538" y="2827"/>
                    <a:pt x="22746" y="2881"/>
                    <a:pt x="22952" y="2938"/>
                  </a:cubicBezTo>
                  <a:lnTo>
                    <a:pt x="22952" y="2938"/>
                  </a:lnTo>
                  <a:cubicBezTo>
                    <a:pt x="22931" y="2917"/>
                    <a:pt x="22909" y="2896"/>
                    <a:pt x="22887" y="2875"/>
                  </a:cubicBezTo>
                  <a:cubicBezTo>
                    <a:pt x="22485" y="2496"/>
                    <a:pt x="21990" y="2231"/>
                    <a:pt x="21544" y="1908"/>
                  </a:cubicBezTo>
                  <a:cubicBezTo>
                    <a:pt x="20737" y="1330"/>
                    <a:pt x="19907" y="749"/>
                    <a:pt x="18966" y="403"/>
                  </a:cubicBezTo>
                  <a:cubicBezTo>
                    <a:pt x="18100" y="81"/>
                    <a:pt x="17143" y="38"/>
                    <a:pt x="16226" y="4"/>
                  </a:cubicBezTo>
                  <a:cubicBezTo>
                    <a:pt x="16145" y="2"/>
                    <a:pt x="16063" y="0"/>
                    <a:pt x="15981" y="0"/>
                  </a:cubicBezTo>
                  <a:close/>
                  <a:moveTo>
                    <a:pt x="98" y="16699"/>
                  </a:moveTo>
                  <a:lnTo>
                    <a:pt x="98" y="16699"/>
                  </a:lnTo>
                  <a:cubicBezTo>
                    <a:pt x="66" y="16738"/>
                    <a:pt x="34" y="16777"/>
                    <a:pt x="0" y="16815"/>
                  </a:cubicBezTo>
                  <a:cubicBezTo>
                    <a:pt x="38" y="16779"/>
                    <a:pt x="70" y="16740"/>
                    <a:pt x="98" y="1669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1"/>
            <p:cNvSpPr/>
            <p:nvPr/>
          </p:nvSpPr>
          <p:spPr>
            <a:xfrm rot="353828" flipH="1">
              <a:off x="699786" y="792876"/>
              <a:ext cx="754112" cy="745706"/>
            </a:xfrm>
            <a:custGeom>
              <a:avLst/>
              <a:gdLst/>
              <a:ahLst/>
              <a:cxnLst/>
              <a:rect l="l" t="t" r="r" b="b"/>
              <a:pathLst>
                <a:path w="20276" h="20050" extrusionOk="0">
                  <a:moveTo>
                    <a:pt x="20226" y="1686"/>
                  </a:moveTo>
                  <a:cubicBezTo>
                    <a:pt x="20211" y="1686"/>
                    <a:pt x="20195" y="1698"/>
                    <a:pt x="20174" y="1730"/>
                  </a:cubicBezTo>
                  <a:lnTo>
                    <a:pt x="20174" y="1730"/>
                  </a:lnTo>
                  <a:cubicBezTo>
                    <a:pt x="20208" y="1730"/>
                    <a:pt x="20242" y="1729"/>
                    <a:pt x="20276" y="1727"/>
                  </a:cubicBezTo>
                  <a:cubicBezTo>
                    <a:pt x="20260" y="1707"/>
                    <a:pt x="20245" y="1686"/>
                    <a:pt x="20226" y="1686"/>
                  </a:cubicBezTo>
                  <a:close/>
                  <a:moveTo>
                    <a:pt x="19562" y="1703"/>
                  </a:moveTo>
                  <a:cubicBezTo>
                    <a:pt x="19725" y="1810"/>
                    <a:pt x="19875" y="1923"/>
                    <a:pt x="20077" y="1967"/>
                  </a:cubicBezTo>
                  <a:cubicBezTo>
                    <a:pt x="20117" y="1844"/>
                    <a:pt x="20149" y="1771"/>
                    <a:pt x="20174" y="1730"/>
                  </a:cubicBezTo>
                  <a:lnTo>
                    <a:pt x="20174" y="1730"/>
                  </a:lnTo>
                  <a:cubicBezTo>
                    <a:pt x="20163" y="1730"/>
                    <a:pt x="20151" y="1730"/>
                    <a:pt x="20139" y="1730"/>
                  </a:cubicBezTo>
                  <a:cubicBezTo>
                    <a:pt x="19948" y="1730"/>
                    <a:pt x="19755" y="1715"/>
                    <a:pt x="19562" y="1703"/>
                  </a:cubicBezTo>
                  <a:close/>
                  <a:moveTo>
                    <a:pt x="14397" y="1"/>
                  </a:moveTo>
                  <a:cubicBezTo>
                    <a:pt x="13718" y="1"/>
                    <a:pt x="13034" y="117"/>
                    <a:pt x="12373" y="236"/>
                  </a:cubicBezTo>
                  <a:cubicBezTo>
                    <a:pt x="10655" y="541"/>
                    <a:pt x="9027" y="1491"/>
                    <a:pt x="7615" y="2475"/>
                  </a:cubicBezTo>
                  <a:cubicBezTo>
                    <a:pt x="7146" y="2804"/>
                    <a:pt x="6588" y="3096"/>
                    <a:pt x="6174" y="3494"/>
                  </a:cubicBezTo>
                  <a:cubicBezTo>
                    <a:pt x="5622" y="4029"/>
                    <a:pt x="5160" y="4820"/>
                    <a:pt x="4714" y="5445"/>
                  </a:cubicBezTo>
                  <a:cubicBezTo>
                    <a:pt x="4004" y="6444"/>
                    <a:pt x="3243" y="7644"/>
                    <a:pt x="2798" y="8797"/>
                  </a:cubicBezTo>
                  <a:cubicBezTo>
                    <a:pt x="2207" y="10325"/>
                    <a:pt x="1701" y="11906"/>
                    <a:pt x="1146" y="13451"/>
                  </a:cubicBezTo>
                  <a:cubicBezTo>
                    <a:pt x="705" y="14684"/>
                    <a:pt x="403" y="15923"/>
                    <a:pt x="280" y="17231"/>
                  </a:cubicBezTo>
                  <a:cubicBezTo>
                    <a:pt x="217" y="17869"/>
                    <a:pt x="170" y="18518"/>
                    <a:pt x="147" y="19155"/>
                  </a:cubicBezTo>
                  <a:cubicBezTo>
                    <a:pt x="139" y="19406"/>
                    <a:pt x="167" y="19677"/>
                    <a:pt x="75" y="19910"/>
                  </a:cubicBezTo>
                  <a:lnTo>
                    <a:pt x="75" y="19910"/>
                  </a:lnTo>
                  <a:cubicBezTo>
                    <a:pt x="230" y="19600"/>
                    <a:pt x="329" y="19278"/>
                    <a:pt x="436" y="18942"/>
                  </a:cubicBezTo>
                  <a:cubicBezTo>
                    <a:pt x="941" y="17348"/>
                    <a:pt x="1689" y="15846"/>
                    <a:pt x="2426" y="14351"/>
                  </a:cubicBezTo>
                  <a:cubicBezTo>
                    <a:pt x="3084" y="13010"/>
                    <a:pt x="3535" y="11498"/>
                    <a:pt x="4286" y="10219"/>
                  </a:cubicBezTo>
                  <a:cubicBezTo>
                    <a:pt x="5061" y="8907"/>
                    <a:pt x="6180" y="7820"/>
                    <a:pt x="7319" y="6823"/>
                  </a:cubicBezTo>
                  <a:cubicBezTo>
                    <a:pt x="9897" y="4568"/>
                    <a:pt x="12894" y="2451"/>
                    <a:pt x="16369" y="1970"/>
                  </a:cubicBezTo>
                  <a:cubicBezTo>
                    <a:pt x="17213" y="1850"/>
                    <a:pt x="18077" y="1780"/>
                    <a:pt x="18924" y="1700"/>
                  </a:cubicBezTo>
                  <a:cubicBezTo>
                    <a:pt x="19012" y="1692"/>
                    <a:pt x="19101" y="1689"/>
                    <a:pt x="19190" y="1689"/>
                  </a:cubicBezTo>
                  <a:cubicBezTo>
                    <a:pt x="19314" y="1689"/>
                    <a:pt x="19438" y="1695"/>
                    <a:pt x="19562" y="1703"/>
                  </a:cubicBezTo>
                  <a:lnTo>
                    <a:pt x="19562" y="1703"/>
                  </a:lnTo>
                  <a:cubicBezTo>
                    <a:pt x="19536" y="1686"/>
                    <a:pt x="19511" y="1670"/>
                    <a:pt x="19485" y="1654"/>
                  </a:cubicBezTo>
                  <a:cubicBezTo>
                    <a:pt x="19014" y="1369"/>
                    <a:pt x="18476" y="1209"/>
                    <a:pt x="17970" y="990"/>
                  </a:cubicBezTo>
                  <a:cubicBezTo>
                    <a:pt x="17063" y="591"/>
                    <a:pt x="16130" y="196"/>
                    <a:pt x="15140" y="53"/>
                  </a:cubicBezTo>
                  <a:cubicBezTo>
                    <a:pt x="14894" y="16"/>
                    <a:pt x="14646" y="1"/>
                    <a:pt x="14397" y="1"/>
                  </a:cubicBezTo>
                  <a:close/>
                  <a:moveTo>
                    <a:pt x="75" y="19910"/>
                  </a:moveTo>
                  <a:cubicBezTo>
                    <a:pt x="51" y="19957"/>
                    <a:pt x="27" y="20003"/>
                    <a:pt x="1" y="20049"/>
                  </a:cubicBezTo>
                  <a:cubicBezTo>
                    <a:pt x="31" y="20005"/>
                    <a:pt x="56" y="19958"/>
                    <a:pt x="75" y="199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11"/>
            <p:cNvSpPr/>
            <p:nvPr/>
          </p:nvSpPr>
          <p:spPr>
            <a:xfrm rot="353828" flipH="1">
              <a:off x="587950" y="980141"/>
              <a:ext cx="555951" cy="878371"/>
            </a:xfrm>
            <a:custGeom>
              <a:avLst/>
              <a:gdLst/>
              <a:ahLst/>
              <a:cxnLst/>
              <a:rect l="l" t="t" r="r" b="b"/>
              <a:pathLst>
                <a:path w="14948" h="23617" extrusionOk="0">
                  <a:moveTo>
                    <a:pt x="14896" y="153"/>
                  </a:moveTo>
                  <a:cubicBezTo>
                    <a:pt x="14879" y="153"/>
                    <a:pt x="14863" y="168"/>
                    <a:pt x="14851" y="211"/>
                  </a:cubicBezTo>
                  <a:lnTo>
                    <a:pt x="14851" y="211"/>
                  </a:lnTo>
                  <a:cubicBezTo>
                    <a:pt x="14883" y="200"/>
                    <a:pt x="14915" y="190"/>
                    <a:pt x="14947" y="178"/>
                  </a:cubicBezTo>
                  <a:cubicBezTo>
                    <a:pt x="14930" y="166"/>
                    <a:pt x="14912" y="153"/>
                    <a:pt x="14896" y="153"/>
                  </a:cubicBezTo>
                  <a:close/>
                  <a:moveTo>
                    <a:pt x="10608" y="1"/>
                  </a:moveTo>
                  <a:cubicBezTo>
                    <a:pt x="10253" y="1"/>
                    <a:pt x="9898" y="22"/>
                    <a:pt x="9546" y="75"/>
                  </a:cubicBezTo>
                  <a:cubicBezTo>
                    <a:pt x="8632" y="215"/>
                    <a:pt x="7772" y="640"/>
                    <a:pt x="6954" y="1055"/>
                  </a:cubicBezTo>
                  <a:cubicBezTo>
                    <a:pt x="5396" y="1850"/>
                    <a:pt x="4117" y="3231"/>
                    <a:pt x="3055" y="4587"/>
                  </a:cubicBezTo>
                  <a:cubicBezTo>
                    <a:pt x="2702" y="5039"/>
                    <a:pt x="2253" y="5477"/>
                    <a:pt x="1974" y="5982"/>
                  </a:cubicBezTo>
                  <a:cubicBezTo>
                    <a:pt x="1599" y="6653"/>
                    <a:pt x="1390" y="7543"/>
                    <a:pt x="1147" y="8271"/>
                  </a:cubicBezTo>
                  <a:cubicBezTo>
                    <a:pt x="758" y="9437"/>
                    <a:pt x="380" y="10806"/>
                    <a:pt x="287" y="12035"/>
                  </a:cubicBezTo>
                  <a:cubicBezTo>
                    <a:pt x="167" y="13673"/>
                    <a:pt x="147" y="15331"/>
                    <a:pt x="65" y="16972"/>
                  </a:cubicBezTo>
                  <a:cubicBezTo>
                    <a:pt x="1" y="18281"/>
                    <a:pt x="77" y="19553"/>
                    <a:pt x="336" y="20839"/>
                  </a:cubicBezTo>
                  <a:cubicBezTo>
                    <a:pt x="463" y="21467"/>
                    <a:pt x="606" y="22102"/>
                    <a:pt x="772" y="22720"/>
                  </a:cubicBezTo>
                  <a:cubicBezTo>
                    <a:pt x="836" y="22961"/>
                    <a:pt x="944" y="23216"/>
                    <a:pt x="921" y="23470"/>
                  </a:cubicBezTo>
                  <a:lnTo>
                    <a:pt x="921" y="23470"/>
                  </a:lnTo>
                  <a:cubicBezTo>
                    <a:pt x="982" y="23125"/>
                    <a:pt x="982" y="22786"/>
                    <a:pt x="985" y="22430"/>
                  </a:cubicBezTo>
                  <a:cubicBezTo>
                    <a:pt x="1005" y="20759"/>
                    <a:pt x="1284" y="19104"/>
                    <a:pt x="1549" y="17460"/>
                  </a:cubicBezTo>
                  <a:cubicBezTo>
                    <a:pt x="1792" y="15985"/>
                    <a:pt x="1782" y="14407"/>
                    <a:pt x="2127" y="12962"/>
                  </a:cubicBezTo>
                  <a:cubicBezTo>
                    <a:pt x="2483" y="11480"/>
                    <a:pt x="3240" y="10119"/>
                    <a:pt x="4038" y="8832"/>
                  </a:cubicBezTo>
                  <a:cubicBezTo>
                    <a:pt x="5848" y="5922"/>
                    <a:pt x="8098" y="3026"/>
                    <a:pt x="11280" y="1551"/>
                  </a:cubicBezTo>
                  <a:cubicBezTo>
                    <a:pt x="12054" y="1192"/>
                    <a:pt x="12862" y="873"/>
                    <a:pt x="13645" y="551"/>
                  </a:cubicBezTo>
                  <a:cubicBezTo>
                    <a:pt x="13842" y="469"/>
                    <a:pt x="14049" y="415"/>
                    <a:pt x="14257" y="365"/>
                  </a:cubicBezTo>
                  <a:lnTo>
                    <a:pt x="14257" y="365"/>
                  </a:lnTo>
                  <a:cubicBezTo>
                    <a:pt x="14422" y="413"/>
                    <a:pt x="14580" y="470"/>
                    <a:pt x="14757" y="470"/>
                  </a:cubicBezTo>
                  <a:cubicBezTo>
                    <a:pt x="14779" y="470"/>
                    <a:pt x="14802" y="469"/>
                    <a:pt x="14825" y="467"/>
                  </a:cubicBezTo>
                  <a:cubicBezTo>
                    <a:pt x="14828" y="336"/>
                    <a:pt x="14838" y="257"/>
                    <a:pt x="14851" y="211"/>
                  </a:cubicBezTo>
                  <a:lnTo>
                    <a:pt x="14851" y="211"/>
                  </a:lnTo>
                  <a:cubicBezTo>
                    <a:pt x="14658" y="272"/>
                    <a:pt x="14457" y="317"/>
                    <a:pt x="14257" y="365"/>
                  </a:cubicBezTo>
                  <a:lnTo>
                    <a:pt x="14257" y="365"/>
                  </a:lnTo>
                  <a:cubicBezTo>
                    <a:pt x="14228" y="357"/>
                    <a:pt x="14199" y="349"/>
                    <a:pt x="14170" y="341"/>
                  </a:cubicBezTo>
                  <a:cubicBezTo>
                    <a:pt x="13635" y="205"/>
                    <a:pt x="13074" y="212"/>
                    <a:pt x="12529" y="145"/>
                  </a:cubicBezTo>
                  <a:cubicBezTo>
                    <a:pt x="11894" y="70"/>
                    <a:pt x="11250" y="1"/>
                    <a:pt x="10608" y="1"/>
                  </a:cubicBezTo>
                  <a:close/>
                  <a:moveTo>
                    <a:pt x="921" y="23470"/>
                  </a:moveTo>
                  <a:cubicBezTo>
                    <a:pt x="912" y="23519"/>
                    <a:pt x="903" y="23567"/>
                    <a:pt x="891" y="23616"/>
                  </a:cubicBezTo>
                  <a:cubicBezTo>
                    <a:pt x="907" y="23568"/>
                    <a:pt x="916" y="23519"/>
                    <a:pt x="921" y="234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1"/>
            <p:cNvSpPr/>
            <p:nvPr/>
          </p:nvSpPr>
          <p:spPr>
            <a:xfrm rot="353828" flipH="1">
              <a:off x="354492" y="1144986"/>
              <a:ext cx="555951" cy="878446"/>
            </a:xfrm>
            <a:custGeom>
              <a:avLst/>
              <a:gdLst/>
              <a:ahLst/>
              <a:cxnLst/>
              <a:rect l="l" t="t" r="r" b="b"/>
              <a:pathLst>
                <a:path w="14948" h="23619" extrusionOk="0">
                  <a:moveTo>
                    <a:pt x="14895" y="156"/>
                  </a:moveTo>
                  <a:cubicBezTo>
                    <a:pt x="14878" y="156"/>
                    <a:pt x="14862" y="170"/>
                    <a:pt x="14850" y="214"/>
                  </a:cubicBezTo>
                  <a:lnTo>
                    <a:pt x="14850" y="214"/>
                  </a:lnTo>
                  <a:cubicBezTo>
                    <a:pt x="14882" y="203"/>
                    <a:pt x="14915" y="192"/>
                    <a:pt x="14947" y="181"/>
                  </a:cubicBezTo>
                  <a:cubicBezTo>
                    <a:pt x="14929" y="168"/>
                    <a:pt x="14912" y="156"/>
                    <a:pt x="14895" y="156"/>
                  </a:cubicBezTo>
                  <a:close/>
                  <a:moveTo>
                    <a:pt x="10613" y="1"/>
                  </a:moveTo>
                  <a:cubicBezTo>
                    <a:pt x="10256" y="1"/>
                    <a:pt x="9899" y="23"/>
                    <a:pt x="9545" y="77"/>
                  </a:cubicBezTo>
                  <a:cubicBezTo>
                    <a:pt x="8632" y="214"/>
                    <a:pt x="7771" y="639"/>
                    <a:pt x="6954" y="1054"/>
                  </a:cubicBezTo>
                  <a:cubicBezTo>
                    <a:pt x="5395" y="1848"/>
                    <a:pt x="4116" y="3234"/>
                    <a:pt x="3054" y="4586"/>
                  </a:cubicBezTo>
                  <a:cubicBezTo>
                    <a:pt x="2701" y="5037"/>
                    <a:pt x="2253" y="5479"/>
                    <a:pt x="1974" y="5985"/>
                  </a:cubicBezTo>
                  <a:cubicBezTo>
                    <a:pt x="1598" y="6652"/>
                    <a:pt x="1389" y="7546"/>
                    <a:pt x="1146" y="8274"/>
                  </a:cubicBezTo>
                  <a:cubicBezTo>
                    <a:pt x="758" y="9436"/>
                    <a:pt x="376" y="10805"/>
                    <a:pt x="286" y="12037"/>
                  </a:cubicBezTo>
                  <a:cubicBezTo>
                    <a:pt x="166" y="13672"/>
                    <a:pt x="146" y="15333"/>
                    <a:pt x="64" y="16971"/>
                  </a:cubicBezTo>
                  <a:cubicBezTo>
                    <a:pt x="1" y="18280"/>
                    <a:pt x="73" y="19552"/>
                    <a:pt x="336" y="20841"/>
                  </a:cubicBezTo>
                  <a:cubicBezTo>
                    <a:pt x="462" y="21466"/>
                    <a:pt x="605" y="22100"/>
                    <a:pt x="771" y="22718"/>
                  </a:cubicBezTo>
                  <a:cubicBezTo>
                    <a:pt x="835" y="22963"/>
                    <a:pt x="943" y="23216"/>
                    <a:pt x="920" y="23470"/>
                  </a:cubicBezTo>
                  <a:lnTo>
                    <a:pt x="920" y="23470"/>
                  </a:lnTo>
                  <a:cubicBezTo>
                    <a:pt x="981" y="23124"/>
                    <a:pt x="981" y="22787"/>
                    <a:pt x="984" y="22430"/>
                  </a:cubicBezTo>
                  <a:cubicBezTo>
                    <a:pt x="1004" y="20758"/>
                    <a:pt x="1283" y="19107"/>
                    <a:pt x="1548" y="17459"/>
                  </a:cubicBezTo>
                  <a:cubicBezTo>
                    <a:pt x="1791" y="15984"/>
                    <a:pt x="1781" y="14406"/>
                    <a:pt x="2126" y="12964"/>
                  </a:cubicBezTo>
                  <a:cubicBezTo>
                    <a:pt x="2482" y="11483"/>
                    <a:pt x="3236" y="10117"/>
                    <a:pt x="4037" y="8835"/>
                  </a:cubicBezTo>
                  <a:cubicBezTo>
                    <a:pt x="5847" y="5925"/>
                    <a:pt x="8093" y="3024"/>
                    <a:pt x="11280" y="1549"/>
                  </a:cubicBezTo>
                  <a:cubicBezTo>
                    <a:pt x="12053" y="1190"/>
                    <a:pt x="12857" y="871"/>
                    <a:pt x="13644" y="549"/>
                  </a:cubicBezTo>
                  <a:cubicBezTo>
                    <a:pt x="13840" y="468"/>
                    <a:pt x="14046" y="415"/>
                    <a:pt x="14253" y="366"/>
                  </a:cubicBezTo>
                  <a:lnTo>
                    <a:pt x="14253" y="366"/>
                  </a:lnTo>
                  <a:cubicBezTo>
                    <a:pt x="14419" y="414"/>
                    <a:pt x="14577" y="469"/>
                    <a:pt x="14754" y="469"/>
                  </a:cubicBezTo>
                  <a:cubicBezTo>
                    <a:pt x="14777" y="469"/>
                    <a:pt x="14800" y="468"/>
                    <a:pt x="14824" y="466"/>
                  </a:cubicBezTo>
                  <a:cubicBezTo>
                    <a:pt x="14827" y="338"/>
                    <a:pt x="14837" y="259"/>
                    <a:pt x="14850" y="214"/>
                  </a:cubicBezTo>
                  <a:lnTo>
                    <a:pt x="14850" y="214"/>
                  </a:lnTo>
                  <a:cubicBezTo>
                    <a:pt x="14656" y="275"/>
                    <a:pt x="14454" y="319"/>
                    <a:pt x="14253" y="366"/>
                  </a:cubicBezTo>
                  <a:lnTo>
                    <a:pt x="14253" y="366"/>
                  </a:lnTo>
                  <a:cubicBezTo>
                    <a:pt x="14225" y="358"/>
                    <a:pt x="14198" y="351"/>
                    <a:pt x="14170" y="344"/>
                  </a:cubicBezTo>
                  <a:cubicBezTo>
                    <a:pt x="13635" y="207"/>
                    <a:pt x="13074" y="210"/>
                    <a:pt x="12528" y="147"/>
                  </a:cubicBezTo>
                  <a:cubicBezTo>
                    <a:pt x="11895" y="71"/>
                    <a:pt x="11253" y="1"/>
                    <a:pt x="10613" y="1"/>
                  </a:cubicBezTo>
                  <a:close/>
                  <a:moveTo>
                    <a:pt x="920" y="23470"/>
                  </a:moveTo>
                  <a:cubicBezTo>
                    <a:pt x="911" y="23519"/>
                    <a:pt x="902" y="23569"/>
                    <a:pt x="890" y="23618"/>
                  </a:cubicBezTo>
                  <a:cubicBezTo>
                    <a:pt x="906" y="23569"/>
                    <a:pt x="916" y="23519"/>
                    <a:pt x="920" y="234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1"/>
            <p:cNvSpPr/>
            <p:nvPr/>
          </p:nvSpPr>
          <p:spPr>
            <a:xfrm rot="-3860111">
              <a:off x="6480234" y="3873788"/>
              <a:ext cx="441427" cy="697481"/>
            </a:xfrm>
            <a:custGeom>
              <a:avLst/>
              <a:gdLst/>
              <a:ahLst/>
              <a:cxnLst/>
              <a:rect l="l" t="t" r="r" b="b"/>
              <a:pathLst>
                <a:path w="11117" h="17567" extrusionOk="0">
                  <a:moveTo>
                    <a:pt x="7050" y="5225"/>
                  </a:moveTo>
                  <a:cubicBezTo>
                    <a:pt x="7273" y="5225"/>
                    <a:pt x="7512" y="5261"/>
                    <a:pt x="7755" y="5331"/>
                  </a:cubicBezTo>
                  <a:cubicBezTo>
                    <a:pt x="8236" y="5467"/>
                    <a:pt x="8801" y="5809"/>
                    <a:pt x="9197" y="6208"/>
                  </a:cubicBezTo>
                  <a:cubicBezTo>
                    <a:pt x="9539" y="6550"/>
                    <a:pt x="9755" y="6946"/>
                    <a:pt x="9871" y="7441"/>
                  </a:cubicBezTo>
                  <a:cubicBezTo>
                    <a:pt x="9372" y="7984"/>
                    <a:pt x="8700" y="8380"/>
                    <a:pt x="7994" y="8380"/>
                  </a:cubicBezTo>
                  <a:cubicBezTo>
                    <a:pt x="7859" y="8380"/>
                    <a:pt x="7722" y="8365"/>
                    <a:pt x="7586" y="8334"/>
                  </a:cubicBezTo>
                  <a:cubicBezTo>
                    <a:pt x="7054" y="8215"/>
                    <a:pt x="6279" y="7746"/>
                    <a:pt x="5901" y="7119"/>
                  </a:cubicBezTo>
                  <a:cubicBezTo>
                    <a:pt x="5698" y="6780"/>
                    <a:pt x="5635" y="6450"/>
                    <a:pt x="5721" y="6138"/>
                  </a:cubicBezTo>
                  <a:cubicBezTo>
                    <a:pt x="5811" y="5809"/>
                    <a:pt x="5991" y="5564"/>
                    <a:pt x="6263" y="5411"/>
                  </a:cubicBezTo>
                  <a:cubicBezTo>
                    <a:pt x="6479" y="5288"/>
                    <a:pt x="6748" y="5225"/>
                    <a:pt x="7050" y="5225"/>
                  </a:cubicBezTo>
                  <a:close/>
                  <a:moveTo>
                    <a:pt x="3472" y="10707"/>
                  </a:moveTo>
                  <a:cubicBezTo>
                    <a:pt x="4160" y="10707"/>
                    <a:pt x="5047" y="11198"/>
                    <a:pt x="5516" y="11676"/>
                  </a:cubicBezTo>
                  <a:cubicBezTo>
                    <a:pt x="6077" y="12251"/>
                    <a:pt x="6370" y="12912"/>
                    <a:pt x="6509" y="13540"/>
                  </a:cubicBezTo>
                  <a:cubicBezTo>
                    <a:pt x="6348" y="13565"/>
                    <a:pt x="6185" y="13578"/>
                    <a:pt x="6022" y="13578"/>
                  </a:cubicBezTo>
                  <a:cubicBezTo>
                    <a:pt x="5902" y="13578"/>
                    <a:pt x="5781" y="13571"/>
                    <a:pt x="5662" y="13557"/>
                  </a:cubicBezTo>
                  <a:cubicBezTo>
                    <a:pt x="4997" y="13480"/>
                    <a:pt x="4476" y="13198"/>
                    <a:pt x="4014" y="12902"/>
                  </a:cubicBezTo>
                  <a:cubicBezTo>
                    <a:pt x="3576" y="12623"/>
                    <a:pt x="3090" y="12281"/>
                    <a:pt x="2881" y="11759"/>
                  </a:cubicBezTo>
                  <a:cubicBezTo>
                    <a:pt x="2762" y="11454"/>
                    <a:pt x="2675" y="11138"/>
                    <a:pt x="2871" y="10919"/>
                  </a:cubicBezTo>
                  <a:cubicBezTo>
                    <a:pt x="2987" y="10793"/>
                    <a:pt x="3263" y="10710"/>
                    <a:pt x="3452" y="10710"/>
                  </a:cubicBezTo>
                  <a:cubicBezTo>
                    <a:pt x="3459" y="10707"/>
                    <a:pt x="3466" y="10707"/>
                    <a:pt x="3472" y="10707"/>
                  </a:cubicBezTo>
                  <a:close/>
                  <a:moveTo>
                    <a:pt x="7548" y="1"/>
                  </a:moveTo>
                  <a:cubicBezTo>
                    <a:pt x="7297" y="1"/>
                    <a:pt x="7074" y="68"/>
                    <a:pt x="6814" y="145"/>
                  </a:cubicBezTo>
                  <a:lnTo>
                    <a:pt x="6685" y="185"/>
                  </a:lnTo>
                  <a:lnTo>
                    <a:pt x="6732" y="351"/>
                  </a:lnTo>
                  <a:lnTo>
                    <a:pt x="6865" y="314"/>
                  </a:lnTo>
                  <a:cubicBezTo>
                    <a:pt x="7115" y="239"/>
                    <a:pt x="7320" y="178"/>
                    <a:pt x="7546" y="178"/>
                  </a:cubicBezTo>
                  <a:cubicBezTo>
                    <a:pt x="7671" y="178"/>
                    <a:pt x="7802" y="197"/>
                    <a:pt x="7951" y="242"/>
                  </a:cubicBezTo>
                  <a:cubicBezTo>
                    <a:pt x="9210" y="620"/>
                    <a:pt x="10107" y="2016"/>
                    <a:pt x="10493" y="3095"/>
                  </a:cubicBezTo>
                  <a:cubicBezTo>
                    <a:pt x="10855" y="4105"/>
                    <a:pt x="10937" y="5667"/>
                    <a:pt x="10399" y="6696"/>
                  </a:cubicBezTo>
                  <a:cubicBezTo>
                    <a:pt x="10293" y="6899"/>
                    <a:pt x="10160" y="7095"/>
                    <a:pt x="10010" y="7278"/>
                  </a:cubicBezTo>
                  <a:cubicBezTo>
                    <a:pt x="9881" y="6806"/>
                    <a:pt x="9659" y="6421"/>
                    <a:pt x="9323" y="6085"/>
                  </a:cubicBezTo>
                  <a:cubicBezTo>
                    <a:pt x="8907" y="5667"/>
                    <a:pt x="8309" y="5305"/>
                    <a:pt x="7805" y="5161"/>
                  </a:cubicBezTo>
                  <a:cubicBezTo>
                    <a:pt x="7545" y="5087"/>
                    <a:pt x="7291" y="5051"/>
                    <a:pt x="7051" y="5051"/>
                  </a:cubicBezTo>
                  <a:cubicBezTo>
                    <a:pt x="6721" y="5051"/>
                    <a:pt x="6420" y="5121"/>
                    <a:pt x="6177" y="5258"/>
                  </a:cubicBezTo>
                  <a:cubicBezTo>
                    <a:pt x="5864" y="5434"/>
                    <a:pt x="5652" y="5716"/>
                    <a:pt x="5552" y="6092"/>
                  </a:cubicBezTo>
                  <a:cubicBezTo>
                    <a:pt x="5456" y="6447"/>
                    <a:pt x="5525" y="6832"/>
                    <a:pt x="5752" y="7208"/>
                  </a:cubicBezTo>
                  <a:cubicBezTo>
                    <a:pt x="6160" y="7886"/>
                    <a:pt x="6964" y="8374"/>
                    <a:pt x="7549" y="8507"/>
                  </a:cubicBezTo>
                  <a:cubicBezTo>
                    <a:pt x="7695" y="8539"/>
                    <a:pt x="7842" y="8555"/>
                    <a:pt x="7987" y="8555"/>
                  </a:cubicBezTo>
                  <a:cubicBezTo>
                    <a:pt x="8704" y="8555"/>
                    <a:pt x="9392" y="8180"/>
                    <a:pt x="9914" y="7650"/>
                  </a:cubicBezTo>
                  <a:lnTo>
                    <a:pt x="9914" y="7650"/>
                  </a:lnTo>
                  <a:cubicBezTo>
                    <a:pt x="10180" y="9115"/>
                    <a:pt x="9887" y="10699"/>
                    <a:pt x="9143" y="11799"/>
                  </a:cubicBezTo>
                  <a:cubicBezTo>
                    <a:pt x="8526" y="12713"/>
                    <a:pt x="7635" y="13318"/>
                    <a:pt x="6681" y="13510"/>
                  </a:cubicBezTo>
                  <a:cubicBezTo>
                    <a:pt x="6515" y="12752"/>
                    <a:pt x="6167" y="12091"/>
                    <a:pt x="5642" y="11553"/>
                  </a:cubicBezTo>
                  <a:cubicBezTo>
                    <a:pt x="5154" y="11055"/>
                    <a:pt x="4234" y="10534"/>
                    <a:pt x="3472" y="10534"/>
                  </a:cubicBezTo>
                  <a:lnTo>
                    <a:pt x="3449" y="10534"/>
                  </a:lnTo>
                  <a:cubicBezTo>
                    <a:pt x="3220" y="10537"/>
                    <a:pt x="2898" y="10630"/>
                    <a:pt x="2742" y="10802"/>
                  </a:cubicBezTo>
                  <a:cubicBezTo>
                    <a:pt x="2446" y="11131"/>
                    <a:pt x="2629" y="11600"/>
                    <a:pt x="2719" y="11826"/>
                  </a:cubicBezTo>
                  <a:cubicBezTo>
                    <a:pt x="2944" y="12394"/>
                    <a:pt x="3456" y="12756"/>
                    <a:pt x="3918" y="13051"/>
                  </a:cubicBezTo>
                  <a:cubicBezTo>
                    <a:pt x="4399" y="13358"/>
                    <a:pt x="4941" y="13653"/>
                    <a:pt x="5642" y="13732"/>
                  </a:cubicBezTo>
                  <a:cubicBezTo>
                    <a:pt x="5768" y="13746"/>
                    <a:pt x="5895" y="13753"/>
                    <a:pt x="6021" y="13753"/>
                  </a:cubicBezTo>
                  <a:cubicBezTo>
                    <a:pt x="6197" y="13753"/>
                    <a:pt x="6372" y="13740"/>
                    <a:pt x="6546" y="13712"/>
                  </a:cubicBezTo>
                  <a:cubicBezTo>
                    <a:pt x="6622" y="14148"/>
                    <a:pt x="6632" y="14563"/>
                    <a:pt x="6609" y="14919"/>
                  </a:cubicBezTo>
                  <a:cubicBezTo>
                    <a:pt x="6575" y="15494"/>
                    <a:pt x="6506" y="16098"/>
                    <a:pt x="6117" y="16600"/>
                  </a:cubicBezTo>
                  <a:cubicBezTo>
                    <a:pt x="5768" y="17048"/>
                    <a:pt x="5336" y="17294"/>
                    <a:pt x="4752" y="17371"/>
                  </a:cubicBezTo>
                  <a:cubicBezTo>
                    <a:pt x="4640" y="17385"/>
                    <a:pt x="4529" y="17392"/>
                    <a:pt x="4418" y="17392"/>
                  </a:cubicBezTo>
                  <a:cubicBezTo>
                    <a:pt x="3115" y="17392"/>
                    <a:pt x="1936" y="16415"/>
                    <a:pt x="1054" y="15686"/>
                  </a:cubicBezTo>
                  <a:cubicBezTo>
                    <a:pt x="755" y="15437"/>
                    <a:pt x="459" y="15161"/>
                    <a:pt x="123" y="14822"/>
                  </a:cubicBezTo>
                  <a:lnTo>
                    <a:pt x="1" y="14945"/>
                  </a:lnTo>
                  <a:cubicBezTo>
                    <a:pt x="336" y="15291"/>
                    <a:pt x="638" y="15566"/>
                    <a:pt x="945" y="15822"/>
                  </a:cubicBezTo>
                  <a:cubicBezTo>
                    <a:pt x="1845" y="16567"/>
                    <a:pt x="3050" y="17567"/>
                    <a:pt x="4416" y="17567"/>
                  </a:cubicBezTo>
                  <a:cubicBezTo>
                    <a:pt x="4533" y="17567"/>
                    <a:pt x="4655" y="17560"/>
                    <a:pt x="4775" y="17544"/>
                  </a:cubicBezTo>
                  <a:cubicBezTo>
                    <a:pt x="5399" y="17464"/>
                    <a:pt x="5881" y="17188"/>
                    <a:pt x="6256" y="16706"/>
                  </a:cubicBezTo>
                  <a:cubicBezTo>
                    <a:pt x="6675" y="16164"/>
                    <a:pt x="6748" y="15530"/>
                    <a:pt x="6785" y="14928"/>
                  </a:cubicBezTo>
                  <a:cubicBezTo>
                    <a:pt x="6811" y="14494"/>
                    <a:pt x="6788" y="14075"/>
                    <a:pt x="6718" y="13683"/>
                  </a:cubicBezTo>
                  <a:cubicBezTo>
                    <a:pt x="7715" y="13480"/>
                    <a:pt x="8645" y="12849"/>
                    <a:pt x="9286" y="11899"/>
                  </a:cubicBezTo>
                  <a:cubicBezTo>
                    <a:pt x="10070" y="10742"/>
                    <a:pt x="10369" y="9072"/>
                    <a:pt x="10074" y="7540"/>
                  </a:cubicBezTo>
                  <a:cubicBezTo>
                    <a:pt x="10070" y="7524"/>
                    <a:pt x="10067" y="7507"/>
                    <a:pt x="10060" y="7490"/>
                  </a:cubicBezTo>
                  <a:cubicBezTo>
                    <a:pt x="10257" y="7268"/>
                    <a:pt x="10422" y="7025"/>
                    <a:pt x="10552" y="6776"/>
                  </a:cubicBezTo>
                  <a:cubicBezTo>
                    <a:pt x="11117" y="5703"/>
                    <a:pt x="11031" y="4082"/>
                    <a:pt x="10655" y="3035"/>
                  </a:cubicBezTo>
                  <a:cubicBezTo>
                    <a:pt x="10257" y="1919"/>
                    <a:pt x="9323" y="474"/>
                    <a:pt x="8001" y="72"/>
                  </a:cubicBezTo>
                  <a:cubicBezTo>
                    <a:pt x="7834" y="21"/>
                    <a:pt x="7687" y="1"/>
                    <a:pt x="7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1"/>
            <p:cNvSpPr/>
            <p:nvPr/>
          </p:nvSpPr>
          <p:spPr>
            <a:xfrm>
              <a:off x="7790652" y="3016251"/>
              <a:ext cx="765908" cy="699958"/>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11"/>
            <p:cNvSpPr/>
            <p:nvPr/>
          </p:nvSpPr>
          <p:spPr>
            <a:xfrm>
              <a:off x="8492204" y="3457409"/>
              <a:ext cx="39498" cy="15690"/>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11"/>
            <p:cNvSpPr/>
            <p:nvPr/>
          </p:nvSpPr>
          <p:spPr>
            <a:xfrm>
              <a:off x="8404411" y="3420314"/>
              <a:ext cx="40223" cy="11518"/>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1"/>
            <p:cNvSpPr/>
            <p:nvPr/>
          </p:nvSpPr>
          <p:spPr>
            <a:xfrm>
              <a:off x="8448852" y="3319053"/>
              <a:ext cx="34328" cy="1628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1"/>
            <p:cNvSpPr/>
            <p:nvPr/>
          </p:nvSpPr>
          <p:spPr>
            <a:xfrm>
              <a:off x="8520819" y="3381179"/>
              <a:ext cx="27662" cy="17368"/>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11"/>
            <p:cNvSpPr/>
            <p:nvPr/>
          </p:nvSpPr>
          <p:spPr>
            <a:xfrm>
              <a:off x="8407404" y="3525929"/>
              <a:ext cx="40269" cy="11518"/>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11"/>
            <p:cNvSpPr/>
            <p:nvPr/>
          </p:nvSpPr>
          <p:spPr>
            <a:xfrm>
              <a:off x="8341106" y="3371520"/>
              <a:ext cx="40133" cy="1256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11"/>
            <p:cNvSpPr/>
            <p:nvPr/>
          </p:nvSpPr>
          <p:spPr>
            <a:xfrm>
              <a:off x="8386454" y="3322545"/>
              <a:ext cx="39815" cy="13922"/>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11"/>
            <p:cNvSpPr/>
            <p:nvPr/>
          </p:nvSpPr>
          <p:spPr>
            <a:xfrm>
              <a:off x="8323194" y="3498539"/>
              <a:ext cx="30610" cy="11926"/>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1"/>
            <p:cNvSpPr/>
            <p:nvPr/>
          </p:nvSpPr>
          <p:spPr>
            <a:xfrm>
              <a:off x="8335392" y="3417457"/>
              <a:ext cx="33330" cy="17232"/>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5" name="Google Shape;365;p11"/>
          <p:cNvGrpSpPr/>
          <p:nvPr/>
        </p:nvGrpSpPr>
        <p:grpSpPr>
          <a:xfrm>
            <a:off x="1" y="-14200"/>
            <a:ext cx="12191932" cy="6877957"/>
            <a:chOff x="0" y="-10650"/>
            <a:chExt cx="9143949" cy="5158468"/>
          </a:xfrm>
        </p:grpSpPr>
        <p:grpSp>
          <p:nvGrpSpPr>
            <p:cNvPr id="366" name="Google Shape;366;p11"/>
            <p:cNvGrpSpPr/>
            <p:nvPr/>
          </p:nvGrpSpPr>
          <p:grpSpPr>
            <a:xfrm>
              <a:off x="0" y="-10650"/>
              <a:ext cx="9143949" cy="5158468"/>
              <a:chOff x="267864" y="140547"/>
              <a:chExt cx="8608500" cy="4856400"/>
            </a:xfrm>
          </p:grpSpPr>
          <p:sp>
            <p:nvSpPr>
              <p:cNvPr id="367" name="Google Shape;367;p11"/>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endParaRPr>
              </a:p>
            </p:txBody>
          </p:sp>
          <p:sp>
            <p:nvSpPr>
              <p:cNvPr id="368" name="Google Shape;368;p11"/>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endParaRPr>
              </a:p>
            </p:txBody>
          </p:sp>
        </p:grpSp>
        <p:grpSp>
          <p:nvGrpSpPr>
            <p:cNvPr id="369" name="Google Shape;369;p11"/>
            <p:cNvGrpSpPr/>
            <p:nvPr/>
          </p:nvGrpSpPr>
          <p:grpSpPr>
            <a:xfrm rot="10800000">
              <a:off x="0" y="-10650"/>
              <a:ext cx="9143949" cy="5158468"/>
              <a:chOff x="267864" y="140547"/>
              <a:chExt cx="8608500" cy="4856400"/>
            </a:xfrm>
          </p:grpSpPr>
          <p:sp>
            <p:nvSpPr>
              <p:cNvPr id="370" name="Google Shape;370;p11"/>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endParaRPr>
              </a:p>
            </p:txBody>
          </p:sp>
          <p:sp>
            <p:nvSpPr>
              <p:cNvPr id="371" name="Google Shape;371;p11"/>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endParaRPr>
              </a:p>
            </p:txBody>
          </p:sp>
        </p:grpSp>
      </p:grpSp>
      <p:grpSp>
        <p:nvGrpSpPr>
          <p:cNvPr id="372" name="Google Shape;372;p11"/>
          <p:cNvGrpSpPr/>
          <p:nvPr/>
        </p:nvGrpSpPr>
        <p:grpSpPr>
          <a:xfrm rot="10800000">
            <a:off x="1" y="-14200"/>
            <a:ext cx="12191932" cy="6877957"/>
            <a:chOff x="267864" y="140547"/>
            <a:chExt cx="8608500" cy="4856400"/>
          </a:xfrm>
        </p:grpSpPr>
        <p:sp>
          <p:nvSpPr>
            <p:cNvPr id="373" name="Google Shape;373;p11"/>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endParaRPr>
            </a:p>
          </p:txBody>
        </p:sp>
        <p:sp>
          <p:nvSpPr>
            <p:cNvPr id="374" name="Google Shape;374;p11"/>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lt1"/>
                </a:solidFill>
              </a:endParaRPr>
            </a:p>
          </p:txBody>
        </p:sp>
      </p:grpSp>
      <p:sp>
        <p:nvSpPr>
          <p:cNvPr id="375" name="Google Shape;375;p11"/>
          <p:cNvSpPr txBox="1">
            <a:spLocks noGrp="1"/>
          </p:cNvSpPr>
          <p:nvPr>
            <p:ph type="subTitle" idx="1"/>
          </p:nvPr>
        </p:nvSpPr>
        <p:spPr>
          <a:xfrm>
            <a:off x="962256" y="3946700"/>
            <a:ext cx="10252400" cy="108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376" name="Google Shape;376;p11"/>
          <p:cNvSpPr txBox="1">
            <a:spLocks noGrp="1"/>
          </p:cNvSpPr>
          <p:nvPr>
            <p:ph type="title" hasCustomPrompt="1"/>
          </p:nvPr>
        </p:nvSpPr>
        <p:spPr>
          <a:xfrm>
            <a:off x="961867" y="2475633"/>
            <a:ext cx="10252400" cy="147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9600"/>
              <a:buNone/>
              <a:defRPr sz="8000"/>
            </a:lvl1pPr>
            <a:lvl2pPr lvl="1" algn="ctr" rtl="0">
              <a:spcBef>
                <a:spcPts val="0"/>
              </a:spcBef>
              <a:spcAft>
                <a:spcPts val="0"/>
              </a:spcAft>
              <a:buSzPts val="9600"/>
              <a:buFont typeface="Fira Sans Extra Condensed Medium"/>
              <a:buNone/>
              <a:defRPr sz="12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9600"/>
              <a:buFont typeface="Fira Sans Extra Condensed Medium"/>
              <a:buNone/>
              <a:defRPr sz="12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9600"/>
              <a:buFont typeface="Fira Sans Extra Condensed Medium"/>
              <a:buNone/>
              <a:defRPr sz="12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9600"/>
              <a:buFont typeface="Fira Sans Extra Condensed Medium"/>
              <a:buNone/>
              <a:defRPr sz="12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9600"/>
              <a:buFont typeface="Fira Sans Extra Condensed Medium"/>
              <a:buNone/>
              <a:defRPr sz="12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9600"/>
              <a:buFont typeface="Fira Sans Extra Condensed Medium"/>
              <a:buNone/>
              <a:defRPr sz="12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9600"/>
              <a:buFont typeface="Fira Sans Extra Condensed Medium"/>
              <a:buNone/>
              <a:defRPr sz="12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9600"/>
              <a:buFont typeface="Fira Sans Extra Condensed Medium"/>
              <a:buNone/>
              <a:defRPr sz="12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06797247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1"/>
        </a:solidFill>
        <a:effectLst/>
      </p:bgPr>
    </p:bg>
    <p:spTree>
      <p:nvGrpSpPr>
        <p:cNvPr id="1" name="Shape 377"/>
        <p:cNvGrpSpPr/>
        <p:nvPr/>
      </p:nvGrpSpPr>
      <p:grpSpPr>
        <a:xfrm>
          <a:off x="0" y="0"/>
          <a:ext cx="0" cy="0"/>
          <a:chOff x="0" y="0"/>
          <a:chExt cx="0" cy="0"/>
        </a:xfrm>
      </p:grpSpPr>
      <p:grpSp>
        <p:nvGrpSpPr>
          <p:cNvPr id="378" name="Google Shape;378;p12"/>
          <p:cNvGrpSpPr/>
          <p:nvPr/>
        </p:nvGrpSpPr>
        <p:grpSpPr>
          <a:xfrm>
            <a:off x="34" y="-14200"/>
            <a:ext cx="12191932" cy="7043333"/>
            <a:chOff x="25" y="-10650"/>
            <a:chExt cx="9143949" cy="5282500"/>
          </a:xfrm>
        </p:grpSpPr>
        <p:grpSp>
          <p:nvGrpSpPr>
            <p:cNvPr id="379" name="Google Shape;379;p12"/>
            <p:cNvGrpSpPr/>
            <p:nvPr/>
          </p:nvGrpSpPr>
          <p:grpSpPr>
            <a:xfrm>
              <a:off x="7156525" y="673600"/>
              <a:ext cx="1552657" cy="1259825"/>
              <a:chOff x="7156500" y="673600"/>
              <a:chExt cx="1552657" cy="1259825"/>
            </a:xfrm>
          </p:grpSpPr>
          <p:sp>
            <p:nvSpPr>
              <p:cNvPr id="380" name="Google Shape;380;p12"/>
              <p:cNvSpPr/>
              <p:nvPr/>
            </p:nvSpPr>
            <p:spPr>
              <a:xfrm>
                <a:off x="7438792" y="962591"/>
                <a:ext cx="242910" cy="964405"/>
              </a:xfrm>
              <a:custGeom>
                <a:avLst/>
                <a:gdLst/>
                <a:ahLst/>
                <a:cxnLst/>
                <a:rect l="l" t="t" r="r" b="b"/>
                <a:pathLst>
                  <a:path w="5440" h="21598" extrusionOk="0">
                    <a:moveTo>
                      <a:pt x="2682" y="1"/>
                    </a:moveTo>
                    <a:cubicBezTo>
                      <a:pt x="1666" y="2240"/>
                      <a:pt x="931" y="5030"/>
                      <a:pt x="513" y="7453"/>
                    </a:cubicBezTo>
                    <a:cubicBezTo>
                      <a:pt x="88" y="9904"/>
                      <a:pt x="1" y="12409"/>
                      <a:pt x="453" y="14868"/>
                    </a:cubicBezTo>
                    <a:cubicBezTo>
                      <a:pt x="838" y="16967"/>
                      <a:pt x="1416" y="19900"/>
                      <a:pt x="2991" y="21492"/>
                    </a:cubicBezTo>
                    <a:cubicBezTo>
                      <a:pt x="3024" y="21529"/>
                      <a:pt x="3061" y="21565"/>
                      <a:pt x="3098" y="21598"/>
                    </a:cubicBezTo>
                    <a:cubicBezTo>
                      <a:pt x="3812" y="21084"/>
                      <a:pt x="4177" y="19322"/>
                      <a:pt x="4423" y="18476"/>
                    </a:cubicBezTo>
                    <a:cubicBezTo>
                      <a:pt x="4755" y="17329"/>
                      <a:pt x="4978" y="16150"/>
                      <a:pt x="5131" y="14964"/>
                    </a:cubicBezTo>
                    <a:cubicBezTo>
                      <a:pt x="5427" y="12638"/>
                      <a:pt x="5439" y="10283"/>
                      <a:pt x="5390" y="7941"/>
                    </a:cubicBezTo>
                    <a:cubicBezTo>
                      <a:pt x="5333" y="5097"/>
                      <a:pt x="4729" y="2712"/>
                      <a:pt x="3078" y="376"/>
                    </a:cubicBezTo>
                    <a:cubicBezTo>
                      <a:pt x="2958" y="210"/>
                      <a:pt x="2868" y="74"/>
                      <a:pt x="2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12"/>
              <p:cNvSpPr/>
              <p:nvPr/>
            </p:nvSpPr>
            <p:spPr>
              <a:xfrm>
                <a:off x="7303987" y="749152"/>
                <a:ext cx="262914" cy="240052"/>
              </a:xfrm>
              <a:custGeom>
                <a:avLst/>
                <a:gdLst/>
                <a:ahLst/>
                <a:cxnLst/>
                <a:rect l="l" t="t" r="r" b="b"/>
                <a:pathLst>
                  <a:path w="5888" h="5376" extrusionOk="0">
                    <a:moveTo>
                      <a:pt x="920" y="0"/>
                    </a:moveTo>
                    <a:cubicBezTo>
                      <a:pt x="767" y="0"/>
                      <a:pt x="613" y="19"/>
                      <a:pt x="442" y="50"/>
                    </a:cubicBezTo>
                    <a:cubicBezTo>
                      <a:pt x="323" y="70"/>
                      <a:pt x="94" y="96"/>
                      <a:pt x="43" y="239"/>
                    </a:cubicBezTo>
                    <a:cubicBezTo>
                      <a:pt x="0" y="352"/>
                      <a:pt x="226" y="595"/>
                      <a:pt x="299" y="688"/>
                    </a:cubicBezTo>
                    <a:cubicBezTo>
                      <a:pt x="562" y="1020"/>
                      <a:pt x="904" y="1336"/>
                      <a:pt x="1210" y="1625"/>
                    </a:cubicBezTo>
                    <a:cubicBezTo>
                      <a:pt x="2113" y="2472"/>
                      <a:pt x="3060" y="3272"/>
                      <a:pt x="3977" y="4106"/>
                    </a:cubicBezTo>
                    <a:cubicBezTo>
                      <a:pt x="4190" y="4299"/>
                      <a:pt x="4395" y="4405"/>
                      <a:pt x="4622" y="4568"/>
                    </a:cubicBezTo>
                    <a:cubicBezTo>
                      <a:pt x="4745" y="4658"/>
                      <a:pt x="4847" y="4764"/>
                      <a:pt x="4977" y="4847"/>
                    </a:cubicBezTo>
                    <a:cubicBezTo>
                      <a:pt x="5074" y="4908"/>
                      <a:pt x="5357" y="5134"/>
                      <a:pt x="5494" y="5134"/>
                    </a:cubicBezTo>
                    <a:cubicBezTo>
                      <a:pt x="5498" y="5134"/>
                      <a:pt x="5502" y="5134"/>
                      <a:pt x="5505" y="5133"/>
                    </a:cubicBezTo>
                    <a:cubicBezTo>
                      <a:pt x="5830" y="5352"/>
                      <a:pt x="5850" y="5362"/>
                      <a:pt x="5870" y="5376"/>
                    </a:cubicBezTo>
                    <a:cubicBezTo>
                      <a:pt x="5887" y="5342"/>
                      <a:pt x="5830" y="5103"/>
                      <a:pt x="5818" y="5037"/>
                    </a:cubicBezTo>
                    <a:cubicBezTo>
                      <a:pt x="5775" y="4841"/>
                      <a:pt x="5678" y="4624"/>
                      <a:pt x="5575" y="4455"/>
                    </a:cubicBezTo>
                    <a:cubicBezTo>
                      <a:pt x="5269" y="3950"/>
                      <a:pt x="4907" y="3452"/>
                      <a:pt x="4519" y="3004"/>
                    </a:cubicBezTo>
                    <a:cubicBezTo>
                      <a:pt x="4260" y="2708"/>
                      <a:pt x="3970" y="2392"/>
                      <a:pt x="3777" y="2050"/>
                    </a:cubicBezTo>
                    <a:cubicBezTo>
                      <a:pt x="3598" y="1728"/>
                      <a:pt x="3329" y="1492"/>
                      <a:pt x="3070" y="1229"/>
                    </a:cubicBezTo>
                    <a:cubicBezTo>
                      <a:pt x="2569" y="724"/>
                      <a:pt x="2123" y="242"/>
                      <a:pt x="1409" y="63"/>
                    </a:cubicBezTo>
                    <a:cubicBezTo>
                      <a:pt x="1234" y="19"/>
                      <a:pt x="1077" y="0"/>
                      <a:pt x="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2"/>
              <p:cNvSpPr/>
              <p:nvPr/>
            </p:nvSpPr>
            <p:spPr>
              <a:xfrm>
                <a:off x="7554977" y="673600"/>
                <a:ext cx="138914" cy="324936"/>
              </a:xfrm>
              <a:custGeom>
                <a:avLst/>
                <a:gdLst/>
                <a:ahLst/>
                <a:cxnLst/>
                <a:rect l="l" t="t" r="r" b="b"/>
                <a:pathLst>
                  <a:path w="3111" h="7277" extrusionOk="0">
                    <a:moveTo>
                      <a:pt x="2870" y="0"/>
                    </a:moveTo>
                    <a:cubicBezTo>
                      <a:pt x="2769" y="0"/>
                      <a:pt x="2656" y="41"/>
                      <a:pt x="2582" y="64"/>
                    </a:cubicBezTo>
                    <a:cubicBezTo>
                      <a:pt x="2247" y="164"/>
                      <a:pt x="1994" y="283"/>
                      <a:pt x="1728" y="516"/>
                    </a:cubicBezTo>
                    <a:cubicBezTo>
                      <a:pt x="1173" y="1001"/>
                      <a:pt x="994" y="1632"/>
                      <a:pt x="778" y="2310"/>
                    </a:cubicBezTo>
                    <a:cubicBezTo>
                      <a:pt x="668" y="2662"/>
                      <a:pt x="536" y="2994"/>
                      <a:pt x="522" y="3363"/>
                    </a:cubicBezTo>
                    <a:cubicBezTo>
                      <a:pt x="505" y="3755"/>
                      <a:pt x="389" y="4167"/>
                      <a:pt x="296" y="4549"/>
                    </a:cubicBezTo>
                    <a:cubicBezTo>
                      <a:pt x="154" y="5124"/>
                      <a:pt x="57" y="5732"/>
                      <a:pt x="14" y="6323"/>
                    </a:cubicBezTo>
                    <a:cubicBezTo>
                      <a:pt x="1" y="6522"/>
                      <a:pt x="14" y="6755"/>
                      <a:pt x="64" y="6951"/>
                    </a:cubicBezTo>
                    <a:cubicBezTo>
                      <a:pt x="80" y="7014"/>
                      <a:pt x="140" y="7257"/>
                      <a:pt x="170" y="7276"/>
                    </a:cubicBezTo>
                    <a:cubicBezTo>
                      <a:pt x="183" y="7257"/>
                      <a:pt x="194" y="7237"/>
                      <a:pt x="386" y="6895"/>
                    </a:cubicBezTo>
                    <a:cubicBezTo>
                      <a:pt x="512" y="6848"/>
                      <a:pt x="668" y="6499"/>
                      <a:pt x="728" y="6399"/>
                    </a:cubicBezTo>
                    <a:cubicBezTo>
                      <a:pt x="804" y="6267"/>
                      <a:pt x="847" y="6124"/>
                      <a:pt x="917" y="5991"/>
                    </a:cubicBezTo>
                    <a:cubicBezTo>
                      <a:pt x="1043" y="5742"/>
                      <a:pt x="1180" y="5553"/>
                      <a:pt x="1279" y="5283"/>
                    </a:cubicBezTo>
                    <a:cubicBezTo>
                      <a:pt x="1718" y="4127"/>
                      <a:pt x="2196" y="2981"/>
                      <a:pt x="2612" y="1815"/>
                    </a:cubicBezTo>
                    <a:cubicBezTo>
                      <a:pt x="2755" y="1416"/>
                      <a:pt x="2917" y="981"/>
                      <a:pt x="3000" y="566"/>
                    </a:cubicBezTo>
                    <a:cubicBezTo>
                      <a:pt x="3024" y="450"/>
                      <a:pt x="3110" y="134"/>
                      <a:pt x="3024" y="51"/>
                    </a:cubicBezTo>
                    <a:cubicBezTo>
                      <a:pt x="2983" y="14"/>
                      <a:pt x="2928" y="0"/>
                      <a:pt x="2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12"/>
              <p:cNvSpPr/>
              <p:nvPr/>
            </p:nvSpPr>
            <p:spPr>
              <a:xfrm>
                <a:off x="8147469" y="968842"/>
                <a:ext cx="244517" cy="964583"/>
              </a:xfrm>
              <a:custGeom>
                <a:avLst/>
                <a:gdLst/>
                <a:ahLst/>
                <a:cxnLst/>
                <a:rect l="l" t="t" r="r" b="b"/>
                <a:pathLst>
                  <a:path w="5476" h="21602" extrusionOk="0">
                    <a:moveTo>
                      <a:pt x="2887" y="0"/>
                    </a:moveTo>
                    <a:cubicBezTo>
                      <a:pt x="1838" y="2222"/>
                      <a:pt x="1057" y="4997"/>
                      <a:pt x="595" y="7412"/>
                    </a:cubicBezTo>
                    <a:cubicBezTo>
                      <a:pt x="130" y="9861"/>
                      <a:pt x="1" y="12362"/>
                      <a:pt x="412" y="14827"/>
                    </a:cubicBezTo>
                    <a:cubicBezTo>
                      <a:pt x="761" y="16933"/>
                      <a:pt x="1289" y="19874"/>
                      <a:pt x="2838" y="21495"/>
                    </a:cubicBezTo>
                    <a:cubicBezTo>
                      <a:pt x="2871" y="21531"/>
                      <a:pt x="2907" y="21565"/>
                      <a:pt x="2940" y="21601"/>
                    </a:cubicBezTo>
                    <a:cubicBezTo>
                      <a:pt x="3664" y="21099"/>
                      <a:pt x="4060" y="19345"/>
                      <a:pt x="4319" y="18501"/>
                    </a:cubicBezTo>
                    <a:cubicBezTo>
                      <a:pt x="4671" y="17359"/>
                      <a:pt x="4914" y="16186"/>
                      <a:pt x="5087" y="15004"/>
                    </a:cubicBezTo>
                    <a:cubicBezTo>
                      <a:pt x="5422" y="12681"/>
                      <a:pt x="5475" y="10329"/>
                      <a:pt x="5466" y="7983"/>
                    </a:cubicBezTo>
                    <a:cubicBezTo>
                      <a:pt x="5452" y="5140"/>
                      <a:pt x="4891" y="2745"/>
                      <a:pt x="3276" y="382"/>
                    </a:cubicBezTo>
                    <a:cubicBezTo>
                      <a:pt x="3163" y="213"/>
                      <a:pt x="3074" y="74"/>
                      <a:pt x="2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12"/>
              <p:cNvSpPr/>
              <p:nvPr/>
            </p:nvSpPr>
            <p:spPr>
              <a:xfrm>
                <a:off x="8025345" y="751786"/>
                <a:ext cx="259074" cy="243669"/>
              </a:xfrm>
              <a:custGeom>
                <a:avLst/>
                <a:gdLst/>
                <a:ahLst/>
                <a:cxnLst/>
                <a:rect l="l" t="t" r="r" b="b"/>
                <a:pathLst>
                  <a:path w="5802" h="5457" extrusionOk="0">
                    <a:moveTo>
                      <a:pt x="882" y="1"/>
                    </a:moveTo>
                    <a:cubicBezTo>
                      <a:pt x="742" y="1"/>
                      <a:pt x="600" y="15"/>
                      <a:pt x="443" y="41"/>
                    </a:cubicBezTo>
                    <a:cubicBezTo>
                      <a:pt x="324" y="61"/>
                      <a:pt x="97" y="81"/>
                      <a:pt x="45" y="223"/>
                    </a:cubicBezTo>
                    <a:cubicBezTo>
                      <a:pt x="1" y="336"/>
                      <a:pt x="220" y="582"/>
                      <a:pt x="293" y="679"/>
                    </a:cubicBezTo>
                    <a:cubicBezTo>
                      <a:pt x="549" y="1014"/>
                      <a:pt x="885" y="1333"/>
                      <a:pt x="1187" y="1629"/>
                    </a:cubicBezTo>
                    <a:cubicBezTo>
                      <a:pt x="2074" y="2492"/>
                      <a:pt x="3011" y="3310"/>
                      <a:pt x="3912" y="4157"/>
                    </a:cubicBezTo>
                    <a:cubicBezTo>
                      <a:pt x="4121" y="4353"/>
                      <a:pt x="4323" y="4463"/>
                      <a:pt x="4550" y="4632"/>
                    </a:cubicBezTo>
                    <a:cubicBezTo>
                      <a:pt x="4669" y="4722"/>
                      <a:pt x="4772" y="4831"/>
                      <a:pt x="4898" y="4915"/>
                    </a:cubicBezTo>
                    <a:cubicBezTo>
                      <a:pt x="4995" y="4979"/>
                      <a:pt x="5275" y="5210"/>
                      <a:pt x="5412" y="5210"/>
                    </a:cubicBezTo>
                    <a:cubicBezTo>
                      <a:pt x="5415" y="5210"/>
                      <a:pt x="5419" y="5210"/>
                      <a:pt x="5423" y="5210"/>
                    </a:cubicBezTo>
                    <a:cubicBezTo>
                      <a:pt x="5746" y="5433"/>
                      <a:pt x="5765" y="5446"/>
                      <a:pt x="5785" y="5456"/>
                    </a:cubicBezTo>
                    <a:cubicBezTo>
                      <a:pt x="5801" y="5426"/>
                      <a:pt x="5749" y="5183"/>
                      <a:pt x="5735" y="5117"/>
                    </a:cubicBezTo>
                    <a:cubicBezTo>
                      <a:pt x="5695" y="4921"/>
                      <a:pt x="5606" y="4705"/>
                      <a:pt x="5506" y="4532"/>
                    </a:cubicBezTo>
                    <a:cubicBezTo>
                      <a:pt x="5207" y="4021"/>
                      <a:pt x="4852" y="3515"/>
                      <a:pt x="4473" y="3064"/>
                    </a:cubicBezTo>
                    <a:cubicBezTo>
                      <a:pt x="4220" y="2762"/>
                      <a:pt x="3935" y="2446"/>
                      <a:pt x="3748" y="2097"/>
                    </a:cubicBezTo>
                    <a:cubicBezTo>
                      <a:pt x="3573" y="1772"/>
                      <a:pt x="3307" y="1532"/>
                      <a:pt x="3055" y="1267"/>
                    </a:cubicBezTo>
                    <a:cubicBezTo>
                      <a:pt x="2559" y="752"/>
                      <a:pt x="2121" y="263"/>
                      <a:pt x="1413" y="74"/>
                    </a:cubicBezTo>
                    <a:cubicBezTo>
                      <a:pt x="1224" y="23"/>
                      <a:pt x="1055" y="1"/>
                      <a:pt x="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2"/>
              <p:cNvSpPr/>
              <p:nvPr/>
            </p:nvSpPr>
            <p:spPr>
              <a:xfrm>
                <a:off x="8272808" y="681861"/>
                <a:ext cx="143781" cy="322927"/>
              </a:xfrm>
              <a:custGeom>
                <a:avLst/>
                <a:gdLst/>
                <a:ahLst/>
                <a:cxnLst/>
                <a:rect l="l" t="t" r="r" b="b"/>
                <a:pathLst>
                  <a:path w="3220" h="7232" extrusionOk="0">
                    <a:moveTo>
                      <a:pt x="2974" y="1"/>
                    </a:moveTo>
                    <a:cubicBezTo>
                      <a:pt x="2874" y="1"/>
                      <a:pt x="2763" y="38"/>
                      <a:pt x="2691" y="58"/>
                    </a:cubicBezTo>
                    <a:cubicBezTo>
                      <a:pt x="2352" y="155"/>
                      <a:pt x="2100" y="268"/>
                      <a:pt x="1828" y="501"/>
                    </a:cubicBezTo>
                    <a:cubicBezTo>
                      <a:pt x="1270" y="975"/>
                      <a:pt x="1077" y="1600"/>
                      <a:pt x="851" y="2278"/>
                    </a:cubicBezTo>
                    <a:cubicBezTo>
                      <a:pt x="735" y="2626"/>
                      <a:pt x="595" y="2956"/>
                      <a:pt x="575" y="3324"/>
                    </a:cubicBezTo>
                    <a:cubicBezTo>
                      <a:pt x="555" y="3720"/>
                      <a:pt x="432" y="4129"/>
                      <a:pt x="330" y="4507"/>
                    </a:cubicBezTo>
                    <a:cubicBezTo>
                      <a:pt x="176" y="5078"/>
                      <a:pt x="74" y="5687"/>
                      <a:pt x="20" y="6274"/>
                    </a:cubicBezTo>
                    <a:cubicBezTo>
                      <a:pt x="0" y="6474"/>
                      <a:pt x="11" y="6710"/>
                      <a:pt x="57" y="6906"/>
                    </a:cubicBezTo>
                    <a:cubicBezTo>
                      <a:pt x="74" y="6969"/>
                      <a:pt x="130" y="7211"/>
                      <a:pt x="160" y="7231"/>
                    </a:cubicBezTo>
                    <a:cubicBezTo>
                      <a:pt x="170" y="7211"/>
                      <a:pt x="184" y="7194"/>
                      <a:pt x="379" y="6855"/>
                    </a:cubicBezTo>
                    <a:cubicBezTo>
                      <a:pt x="506" y="6809"/>
                      <a:pt x="668" y="6464"/>
                      <a:pt x="731" y="6364"/>
                    </a:cubicBezTo>
                    <a:cubicBezTo>
                      <a:pt x="811" y="6234"/>
                      <a:pt x="854" y="6092"/>
                      <a:pt x="928" y="5958"/>
                    </a:cubicBezTo>
                    <a:cubicBezTo>
                      <a:pt x="1057" y="5710"/>
                      <a:pt x="1196" y="5524"/>
                      <a:pt x="1303" y="5258"/>
                    </a:cubicBezTo>
                    <a:cubicBezTo>
                      <a:pt x="1758" y="4109"/>
                      <a:pt x="2257" y="2972"/>
                      <a:pt x="2695" y="1812"/>
                    </a:cubicBezTo>
                    <a:cubicBezTo>
                      <a:pt x="2841" y="1418"/>
                      <a:pt x="3010" y="986"/>
                      <a:pt x="3100" y="570"/>
                    </a:cubicBezTo>
                    <a:cubicBezTo>
                      <a:pt x="3127" y="454"/>
                      <a:pt x="3220" y="138"/>
                      <a:pt x="3134" y="55"/>
                    </a:cubicBezTo>
                    <a:cubicBezTo>
                      <a:pt x="3092" y="15"/>
                      <a:pt x="3035" y="1"/>
                      <a:pt x="29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2"/>
              <p:cNvSpPr/>
              <p:nvPr/>
            </p:nvSpPr>
            <p:spPr>
              <a:xfrm>
                <a:off x="7156500" y="970450"/>
                <a:ext cx="1552657" cy="51976"/>
              </a:xfrm>
              <a:custGeom>
                <a:avLst/>
                <a:gdLst/>
                <a:ahLst/>
                <a:cxnLst/>
                <a:rect l="l" t="t" r="r" b="b"/>
                <a:pathLst>
                  <a:path w="34772" h="1164" extrusionOk="0">
                    <a:moveTo>
                      <a:pt x="27605" y="1"/>
                    </a:moveTo>
                    <a:cubicBezTo>
                      <a:pt x="23764" y="4"/>
                      <a:pt x="19808" y="1"/>
                      <a:pt x="15908" y="353"/>
                    </a:cubicBezTo>
                    <a:cubicBezTo>
                      <a:pt x="15172" y="420"/>
                      <a:pt x="14426" y="441"/>
                      <a:pt x="13683" y="441"/>
                    </a:cubicBezTo>
                    <a:cubicBezTo>
                      <a:pt x="13030" y="441"/>
                      <a:pt x="12379" y="425"/>
                      <a:pt x="11738" y="409"/>
                    </a:cubicBezTo>
                    <a:cubicBezTo>
                      <a:pt x="11094" y="394"/>
                      <a:pt x="10438" y="378"/>
                      <a:pt x="9780" y="378"/>
                    </a:cubicBezTo>
                    <a:cubicBezTo>
                      <a:pt x="9156" y="378"/>
                      <a:pt x="8531" y="392"/>
                      <a:pt x="7911" y="436"/>
                    </a:cubicBezTo>
                    <a:cubicBezTo>
                      <a:pt x="7037" y="499"/>
                      <a:pt x="6157" y="582"/>
                      <a:pt x="5306" y="662"/>
                    </a:cubicBezTo>
                    <a:cubicBezTo>
                      <a:pt x="3599" y="821"/>
                      <a:pt x="1835" y="987"/>
                      <a:pt x="74" y="987"/>
                    </a:cubicBezTo>
                    <a:lnTo>
                      <a:pt x="4" y="987"/>
                    </a:lnTo>
                    <a:lnTo>
                      <a:pt x="1" y="1163"/>
                    </a:lnTo>
                    <a:lnTo>
                      <a:pt x="74" y="1163"/>
                    </a:lnTo>
                    <a:cubicBezTo>
                      <a:pt x="1845" y="1163"/>
                      <a:pt x="3612" y="998"/>
                      <a:pt x="5323" y="838"/>
                    </a:cubicBezTo>
                    <a:cubicBezTo>
                      <a:pt x="6171" y="755"/>
                      <a:pt x="7051" y="676"/>
                      <a:pt x="7922" y="612"/>
                    </a:cubicBezTo>
                    <a:cubicBezTo>
                      <a:pt x="8546" y="568"/>
                      <a:pt x="9178" y="553"/>
                      <a:pt x="9808" y="553"/>
                    </a:cubicBezTo>
                    <a:cubicBezTo>
                      <a:pt x="10455" y="553"/>
                      <a:pt x="11099" y="568"/>
                      <a:pt x="11732" y="585"/>
                    </a:cubicBezTo>
                    <a:cubicBezTo>
                      <a:pt x="12377" y="601"/>
                      <a:pt x="13031" y="617"/>
                      <a:pt x="13688" y="617"/>
                    </a:cubicBezTo>
                    <a:cubicBezTo>
                      <a:pt x="14434" y="617"/>
                      <a:pt x="15183" y="596"/>
                      <a:pt x="15924" y="529"/>
                    </a:cubicBezTo>
                    <a:cubicBezTo>
                      <a:pt x="19818" y="177"/>
                      <a:pt x="23775" y="177"/>
                      <a:pt x="27605" y="177"/>
                    </a:cubicBezTo>
                    <a:lnTo>
                      <a:pt x="27835" y="177"/>
                    </a:lnTo>
                    <a:cubicBezTo>
                      <a:pt x="30233" y="177"/>
                      <a:pt x="32499" y="293"/>
                      <a:pt x="34755" y="532"/>
                    </a:cubicBezTo>
                    <a:lnTo>
                      <a:pt x="34771" y="360"/>
                    </a:lnTo>
                    <a:cubicBezTo>
                      <a:pt x="32509" y="117"/>
                      <a:pt x="30239" y="1"/>
                      <a:pt x="27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2"/>
              <p:cNvSpPr/>
              <p:nvPr/>
            </p:nvSpPr>
            <p:spPr>
              <a:xfrm>
                <a:off x="7156500" y="889718"/>
                <a:ext cx="1552657" cy="51976"/>
              </a:xfrm>
              <a:custGeom>
                <a:avLst/>
                <a:gdLst/>
                <a:ahLst/>
                <a:cxnLst/>
                <a:rect l="l" t="t" r="r" b="b"/>
                <a:pathLst>
                  <a:path w="34772" h="1164" extrusionOk="0">
                    <a:moveTo>
                      <a:pt x="26682" y="1"/>
                    </a:moveTo>
                    <a:cubicBezTo>
                      <a:pt x="23141" y="1"/>
                      <a:pt x="19496" y="29"/>
                      <a:pt x="15908" y="351"/>
                    </a:cubicBezTo>
                    <a:cubicBezTo>
                      <a:pt x="15168" y="418"/>
                      <a:pt x="14417" y="440"/>
                      <a:pt x="13669" y="440"/>
                    </a:cubicBezTo>
                    <a:cubicBezTo>
                      <a:pt x="13021" y="440"/>
                      <a:pt x="12374" y="424"/>
                      <a:pt x="11738" y="406"/>
                    </a:cubicBezTo>
                    <a:cubicBezTo>
                      <a:pt x="11102" y="392"/>
                      <a:pt x="10455" y="376"/>
                      <a:pt x="9806" y="376"/>
                    </a:cubicBezTo>
                    <a:cubicBezTo>
                      <a:pt x="9174" y="376"/>
                      <a:pt x="8539" y="391"/>
                      <a:pt x="7911" y="437"/>
                    </a:cubicBezTo>
                    <a:cubicBezTo>
                      <a:pt x="7034" y="497"/>
                      <a:pt x="6154" y="580"/>
                      <a:pt x="5303" y="659"/>
                    </a:cubicBezTo>
                    <a:cubicBezTo>
                      <a:pt x="3576" y="822"/>
                      <a:pt x="1792" y="985"/>
                      <a:pt x="4" y="989"/>
                    </a:cubicBezTo>
                    <a:lnTo>
                      <a:pt x="1" y="1164"/>
                    </a:lnTo>
                    <a:lnTo>
                      <a:pt x="77" y="1164"/>
                    </a:lnTo>
                    <a:cubicBezTo>
                      <a:pt x="1845" y="1164"/>
                      <a:pt x="3612" y="998"/>
                      <a:pt x="5320" y="835"/>
                    </a:cubicBezTo>
                    <a:cubicBezTo>
                      <a:pt x="6171" y="756"/>
                      <a:pt x="7051" y="673"/>
                      <a:pt x="7922" y="610"/>
                    </a:cubicBezTo>
                    <a:cubicBezTo>
                      <a:pt x="8538" y="566"/>
                      <a:pt x="9161" y="551"/>
                      <a:pt x="9783" y="551"/>
                    </a:cubicBezTo>
                    <a:cubicBezTo>
                      <a:pt x="10438" y="551"/>
                      <a:pt x="11092" y="568"/>
                      <a:pt x="11735" y="583"/>
                    </a:cubicBezTo>
                    <a:cubicBezTo>
                      <a:pt x="12377" y="598"/>
                      <a:pt x="13031" y="615"/>
                      <a:pt x="13687" y="615"/>
                    </a:cubicBezTo>
                    <a:cubicBezTo>
                      <a:pt x="14433" y="615"/>
                      <a:pt x="15183" y="594"/>
                      <a:pt x="15924" y="526"/>
                    </a:cubicBezTo>
                    <a:cubicBezTo>
                      <a:pt x="19479" y="205"/>
                      <a:pt x="23087" y="177"/>
                      <a:pt x="26601" y="177"/>
                    </a:cubicBezTo>
                    <a:cubicBezTo>
                      <a:pt x="26935" y="177"/>
                      <a:pt x="27269" y="177"/>
                      <a:pt x="27602" y="178"/>
                    </a:cubicBezTo>
                    <a:lnTo>
                      <a:pt x="27835" y="178"/>
                    </a:lnTo>
                    <a:cubicBezTo>
                      <a:pt x="30233" y="178"/>
                      <a:pt x="32499" y="294"/>
                      <a:pt x="34755" y="530"/>
                    </a:cubicBezTo>
                    <a:lnTo>
                      <a:pt x="34771" y="357"/>
                    </a:lnTo>
                    <a:cubicBezTo>
                      <a:pt x="32509" y="118"/>
                      <a:pt x="30239" y="1"/>
                      <a:pt x="27835" y="1"/>
                    </a:cubicBezTo>
                    <a:lnTo>
                      <a:pt x="27602" y="1"/>
                    </a:lnTo>
                    <a:cubicBezTo>
                      <a:pt x="27296" y="1"/>
                      <a:pt x="26989" y="1"/>
                      <a:pt x="26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2"/>
              <p:cNvSpPr/>
              <p:nvPr/>
            </p:nvSpPr>
            <p:spPr>
              <a:xfrm>
                <a:off x="7828517" y="1534678"/>
                <a:ext cx="106586" cy="65416"/>
              </a:xfrm>
              <a:custGeom>
                <a:avLst/>
                <a:gdLst/>
                <a:ahLst/>
                <a:cxnLst/>
                <a:rect l="l" t="t" r="r" b="b"/>
                <a:pathLst>
                  <a:path w="2387" h="1465" extrusionOk="0">
                    <a:moveTo>
                      <a:pt x="1132" y="1"/>
                    </a:moveTo>
                    <a:cubicBezTo>
                      <a:pt x="1010" y="1"/>
                      <a:pt x="887" y="20"/>
                      <a:pt x="765" y="59"/>
                    </a:cubicBezTo>
                    <a:cubicBezTo>
                      <a:pt x="117" y="268"/>
                      <a:pt x="14" y="869"/>
                      <a:pt x="0" y="1431"/>
                    </a:cubicBezTo>
                    <a:lnTo>
                      <a:pt x="177" y="1435"/>
                    </a:lnTo>
                    <a:cubicBezTo>
                      <a:pt x="190" y="909"/>
                      <a:pt x="276" y="401"/>
                      <a:pt x="821" y="225"/>
                    </a:cubicBezTo>
                    <a:cubicBezTo>
                      <a:pt x="924" y="192"/>
                      <a:pt x="1029" y="176"/>
                      <a:pt x="1132" y="176"/>
                    </a:cubicBezTo>
                    <a:cubicBezTo>
                      <a:pt x="1464" y="176"/>
                      <a:pt x="1777" y="342"/>
                      <a:pt x="1954" y="633"/>
                    </a:cubicBezTo>
                    <a:cubicBezTo>
                      <a:pt x="2061" y="809"/>
                      <a:pt x="2200" y="1235"/>
                      <a:pt x="2164" y="1435"/>
                    </a:cubicBezTo>
                    <a:lnTo>
                      <a:pt x="2340" y="1464"/>
                    </a:lnTo>
                    <a:cubicBezTo>
                      <a:pt x="2386" y="1191"/>
                      <a:pt x="2210" y="720"/>
                      <a:pt x="2104" y="541"/>
                    </a:cubicBezTo>
                    <a:cubicBezTo>
                      <a:pt x="1896" y="198"/>
                      <a:pt x="1525"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12"/>
              <p:cNvSpPr/>
              <p:nvPr/>
            </p:nvSpPr>
            <p:spPr>
              <a:xfrm>
                <a:off x="7828517" y="1457117"/>
                <a:ext cx="106586" cy="65371"/>
              </a:xfrm>
              <a:custGeom>
                <a:avLst/>
                <a:gdLst/>
                <a:ahLst/>
                <a:cxnLst/>
                <a:rect l="l" t="t" r="r" b="b"/>
                <a:pathLst>
                  <a:path w="2387" h="1464" extrusionOk="0">
                    <a:moveTo>
                      <a:pt x="1131" y="0"/>
                    </a:moveTo>
                    <a:cubicBezTo>
                      <a:pt x="1010" y="0"/>
                      <a:pt x="886" y="19"/>
                      <a:pt x="765" y="58"/>
                    </a:cubicBezTo>
                    <a:cubicBezTo>
                      <a:pt x="117" y="268"/>
                      <a:pt x="14" y="869"/>
                      <a:pt x="0" y="1430"/>
                    </a:cubicBezTo>
                    <a:lnTo>
                      <a:pt x="177" y="1433"/>
                    </a:lnTo>
                    <a:cubicBezTo>
                      <a:pt x="190" y="829"/>
                      <a:pt x="307" y="391"/>
                      <a:pt x="821" y="225"/>
                    </a:cubicBezTo>
                    <a:cubicBezTo>
                      <a:pt x="924" y="192"/>
                      <a:pt x="1029" y="176"/>
                      <a:pt x="1132" y="176"/>
                    </a:cubicBezTo>
                    <a:cubicBezTo>
                      <a:pt x="1464" y="176"/>
                      <a:pt x="1777" y="341"/>
                      <a:pt x="1954" y="633"/>
                    </a:cubicBezTo>
                    <a:cubicBezTo>
                      <a:pt x="2061" y="809"/>
                      <a:pt x="2200" y="1234"/>
                      <a:pt x="2164" y="1433"/>
                    </a:cubicBezTo>
                    <a:lnTo>
                      <a:pt x="2340" y="1464"/>
                    </a:lnTo>
                    <a:cubicBezTo>
                      <a:pt x="2386" y="1191"/>
                      <a:pt x="2210" y="720"/>
                      <a:pt x="2104" y="540"/>
                    </a:cubicBezTo>
                    <a:cubicBezTo>
                      <a:pt x="1895" y="197"/>
                      <a:pt x="1524"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2"/>
              <p:cNvSpPr/>
              <p:nvPr/>
            </p:nvSpPr>
            <p:spPr>
              <a:xfrm>
                <a:off x="7828517" y="1379511"/>
                <a:ext cx="106586" cy="65416"/>
              </a:xfrm>
              <a:custGeom>
                <a:avLst/>
                <a:gdLst/>
                <a:ahLst/>
                <a:cxnLst/>
                <a:rect l="l" t="t" r="r" b="b"/>
                <a:pathLst>
                  <a:path w="2387" h="1465" extrusionOk="0">
                    <a:moveTo>
                      <a:pt x="1131" y="1"/>
                    </a:moveTo>
                    <a:cubicBezTo>
                      <a:pt x="1010" y="1"/>
                      <a:pt x="886" y="20"/>
                      <a:pt x="765" y="59"/>
                    </a:cubicBezTo>
                    <a:cubicBezTo>
                      <a:pt x="117" y="268"/>
                      <a:pt x="14" y="870"/>
                      <a:pt x="0" y="1431"/>
                    </a:cubicBezTo>
                    <a:lnTo>
                      <a:pt x="177" y="1434"/>
                    </a:lnTo>
                    <a:cubicBezTo>
                      <a:pt x="190" y="830"/>
                      <a:pt x="307" y="391"/>
                      <a:pt x="821" y="225"/>
                    </a:cubicBezTo>
                    <a:cubicBezTo>
                      <a:pt x="924" y="192"/>
                      <a:pt x="1029" y="176"/>
                      <a:pt x="1132" y="176"/>
                    </a:cubicBezTo>
                    <a:cubicBezTo>
                      <a:pt x="1464" y="176"/>
                      <a:pt x="1777" y="342"/>
                      <a:pt x="1954" y="634"/>
                    </a:cubicBezTo>
                    <a:cubicBezTo>
                      <a:pt x="2061" y="810"/>
                      <a:pt x="2200" y="1235"/>
                      <a:pt x="2164" y="1434"/>
                    </a:cubicBezTo>
                    <a:lnTo>
                      <a:pt x="2340" y="1464"/>
                    </a:lnTo>
                    <a:cubicBezTo>
                      <a:pt x="2386" y="1192"/>
                      <a:pt x="2210" y="720"/>
                      <a:pt x="2104" y="540"/>
                    </a:cubicBezTo>
                    <a:cubicBezTo>
                      <a:pt x="1895" y="198"/>
                      <a:pt x="1524"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2"/>
              <p:cNvSpPr/>
              <p:nvPr/>
            </p:nvSpPr>
            <p:spPr>
              <a:xfrm>
                <a:off x="7828517" y="1301950"/>
                <a:ext cx="106586" cy="65371"/>
              </a:xfrm>
              <a:custGeom>
                <a:avLst/>
                <a:gdLst/>
                <a:ahLst/>
                <a:cxnLst/>
                <a:rect l="l" t="t" r="r" b="b"/>
                <a:pathLst>
                  <a:path w="2387" h="1464" extrusionOk="0">
                    <a:moveTo>
                      <a:pt x="1131" y="0"/>
                    </a:moveTo>
                    <a:cubicBezTo>
                      <a:pt x="1010" y="0"/>
                      <a:pt x="886" y="19"/>
                      <a:pt x="765" y="58"/>
                    </a:cubicBezTo>
                    <a:cubicBezTo>
                      <a:pt x="117" y="268"/>
                      <a:pt x="14" y="869"/>
                      <a:pt x="0" y="1430"/>
                    </a:cubicBezTo>
                    <a:lnTo>
                      <a:pt x="177" y="1434"/>
                    </a:lnTo>
                    <a:cubicBezTo>
                      <a:pt x="190" y="909"/>
                      <a:pt x="276" y="400"/>
                      <a:pt x="821" y="224"/>
                    </a:cubicBezTo>
                    <a:cubicBezTo>
                      <a:pt x="924" y="191"/>
                      <a:pt x="1028" y="175"/>
                      <a:pt x="1131" y="175"/>
                    </a:cubicBezTo>
                    <a:cubicBezTo>
                      <a:pt x="1463" y="175"/>
                      <a:pt x="1777" y="341"/>
                      <a:pt x="1954" y="633"/>
                    </a:cubicBezTo>
                    <a:cubicBezTo>
                      <a:pt x="2061" y="809"/>
                      <a:pt x="2200" y="1234"/>
                      <a:pt x="2164" y="1434"/>
                    </a:cubicBezTo>
                    <a:lnTo>
                      <a:pt x="2340" y="1464"/>
                    </a:lnTo>
                    <a:cubicBezTo>
                      <a:pt x="2386" y="1191"/>
                      <a:pt x="2210" y="719"/>
                      <a:pt x="2104" y="540"/>
                    </a:cubicBezTo>
                    <a:cubicBezTo>
                      <a:pt x="1895" y="198"/>
                      <a:pt x="1524"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2"/>
              <p:cNvSpPr/>
              <p:nvPr/>
            </p:nvSpPr>
            <p:spPr>
              <a:xfrm>
                <a:off x="7828517" y="1224344"/>
                <a:ext cx="106586" cy="65371"/>
              </a:xfrm>
              <a:custGeom>
                <a:avLst/>
                <a:gdLst/>
                <a:ahLst/>
                <a:cxnLst/>
                <a:rect l="l" t="t" r="r" b="b"/>
                <a:pathLst>
                  <a:path w="2387" h="1464" extrusionOk="0">
                    <a:moveTo>
                      <a:pt x="1131" y="1"/>
                    </a:moveTo>
                    <a:cubicBezTo>
                      <a:pt x="1010" y="1"/>
                      <a:pt x="886" y="20"/>
                      <a:pt x="765" y="59"/>
                    </a:cubicBezTo>
                    <a:cubicBezTo>
                      <a:pt x="117" y="268"/>
                      <a:pt x="14" y="870"/>
                      <a:pt x="0" y="1431"/>
                    </a:cubicBezTo>
                    <a:lnTo>
                      <a:pt x="177" y="1434"/>
                    </a:lnTo>
                    <a:cubicBezTo>
                      <a:pt x="190" y="910"/>
                      <a:pt x="276" y="401"/>
                      <a:pt x="821" y="225"/>
                    </a:cubicBezTo>
                    <a:cubicBezTo>
                      <a:pt x="924" y="192"/>
                      <a:pt x="1028" y="176"/>
                      <a:pt x="1131" y="176"/>
                    </a:cubicBezTo>
                    <a:cubicBezTo>
                      <a:pt x="1463" y="176"/>
                      <a:pt x="1777" y="342"/>
                      <a:pt x="1954" y="634"/>
                    </a:cubicBezTo>
                    <a:cubicBezTo>
                      <a:pt x="2061" y="810"/>
                      <a:pt x="2200" y="1235"/>
                      <a:pt x="2164" y="1434"/>
                    </a:cubicBezTo>
                    <a:lnTo>
                      <a:pt x="2340" y="1464"/>
                    </a:lnTo>
                    <a:cubicBezTo>
                      <a:pt x="2386" y="1192"/>
                      <a:pt x="2210" y="720"/>
                      <a:pt x="2104" y="541"/>
                    </a:cubicBezTo>
                    <a:cubicBezTo>
                      <a:pt x="1895" y="198"/>
                      <a:pt x="1524"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2"/>
              <p:cNvSpPr/>
              <p:nvPr/>
            </p:nvSpPr>
            <p:spPr>
              <a:xfrm>
                <a:off x="7699293" y="1534678"/>
                <a:ext cx="106586" cy="65416"/>
              </a:xfrm>
              <a:custGeom>
                <a:avLst/>
                <a:gdLst/>
                <a:ahLst/>
                <a:cxnLst/>
                <a:rect l="l" t="t" r="r" b="b"/>
                <a:pathLst>
                  <a:path w="2387" h="1465" extrusionOk="0">
                    <a:moveTo>
                      <a:pt x="1132" y="1"/>
                    </a:moveTo>
                    <a:cubicBezTo>
                      <a:pt x="1010" y="1"/>
                      <a:pt x="887" y="20"/>
                      <a:pt x="765" y="59"/>
                    </a:cubicBezTo>
                    <a:cubicBezTo>
                      <a:pt x="114" y="268"/>
                      <a:pt x="14" y="869"/>
                      <a:pt x="1" y="1431"/>
                    </a:cubicBezTo>
                    <a:lnTo>
                      <a:pt x="177" y="1435"/>
                    </a:lnTo>
                    <a:cubicBezTo>
                      <a:pt x="191" y="909"/>
                      <a:pt x="274" y="401"/>
                      <a:pt x="818" y="225"/>
                    </a:cubicBezTo>
                    <a:cubicBezTo>
                      <a:pt x="921" y="192"/>
                      <a:pt x="1026" y="176"/>
                      <a:pt x="1129" y="176"/>
                    </a:cubicBezTo>
                    <a:cubicBezTo>
                      <a:pt x="1462" y="176"/>
                      <a:pt x="1776" y="342"/>
                      <a:pt x="1951" y="633"/>
                    </a:cubicBezTo>
                    <a:cubicBezTo>
                      <a:pt x="2060" y="809"/>
                      <a:pt x="2200" y="1235"/>
                      <a:pt x="2164" y="1435"/>
                    </a:cubicBezTo>
                    <a:lnTo>
                      <a:pt x="2336" y="1464"/>
                    </a:lnTo>
                    <a:cubicBezTo>
                      <a:pt x="2387" y="1191"/>
                      <a:pt x="2210" y="720"/>
                      <a:pt x="2104" y="541"/>
                    </a:cubicBezTo>
                    <a:cubicBezTo>
                      <a:pt x="1894" y="198"/>
                      <a:pt x="1524"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12"/>
              <p:cNvSpPr/>
              <p:nvPr/>
            </p:nvSpPr>
            <p:spPr>
              <a:xfrm>
                <a:off x="7699293" y="1457117"/>
                <a:ext cx="106586" cy="65371"/>
              </a:xfrm>
              <a:custGeom>
                <a:avLst/>
                <a:gdLst/>
                <a:ahLst/>
                <a:cxnLst/>
                <a:rect l="l" t="t" r="r" b="b"/>
                <a:pathLst>
                  <a:path w="2387" h="1464" extrusionOk="0">
                    <a:moveTo>
                      <a:pt x="1131" y="0"/>
                    </a:moveTo>
                    <a:cubicBezTo>
                      <a:pt x="1010" y="0"/>
                      <a:pt x="886" y="19"/>
                      <a:pt x="765" y="58"/>
                    </a:cubicBezTo>
                    <a:cubicBezTo>
                      <a:pt x="114" y="268"/>
                      <a:pt x="14" y="869"/>
                      <a:pt x="1" y="1430"/>
                    </a:cubicBezTo>
                    <a:lnTo>
                      <a:pt x="177" y="1433"/>
                    </a:lnTo>
                    <a:cubicBezTo>
                      <a:pt x="191" y="829"/>
                      <a:pt x="303" y="391"/>
                      <a:pt x="818" y="225"/>
                    </a:cubicBezTo>
                    <a:cubicBezTo>
                      <a:pt x="921" y="192"/>
                      <a:pt x="1026" y="176"/>
                      <a:pt x="1129" y="176"/>
                    </a:cubicBezTo>
                    <a:cubicBezTo>
                      <a:pt x="1462" y="176"/>
                      <a:pt x="1776" y="341"/>
                      <a:pt x="1951" y="633"/>
                    </a:cubicBezTo>
                    <a:cubicBezTo>
                      <a:pt x="2060" y="809"/>
                      <a:pt x="2200" y="1234"/>
                      <a:pt x="2164" y="1433"/>
                    </a:cubicBezTo>
                    <a:lnTo>
                      <a:pt x="2336" y="1464"/>
                    </a:lnTo>
                    <a:cubicBezTo>
                      <a:pt x="2387" y="1191"/>
                      <a:pt x="2210" y="720"/>
                      <a:pt x="2104" y="540"/>
                    </a:cubicBezTo>
                    <a:cubicBezTo>
                      <a:pt x="1893" y="197"/>
                      <a:pt x="1523"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2"/>
              <p:cNvSpPr/>
              <p:nvPr/>
            </p:nvSpPr>
            <p:spPr>
              <a:xfrm>
                <a:off x="7699293" y="1379511"/>
                <a:ext cx="106586" cy="65416"/>
              </a:xfrm>
              <a:custGeom>
                <a:avLst/>
                <a:gdLst/>
                <a:ahLst/>
                <a:cxnLst/>
                <a:rect l="l" t="t" r="r" b="b"/>
                <a:pathLst>
                  <a:path w="2387" h="1465" extrusionOk="0">
                    <a:moveTo>
                      <a:pt x="1131" y="1"/>
                    </a:moveTo>
                    <a:cubicBezTo>
                      <a:pt x="1010" y="1"/>
                      <a:pt x="886" y="20"/>
                      <a:pt x="765" y="59"/>
                    </a:cubicBezTo>
                    <a:cubicBezTo>
                      <a:pt x="114" y="268"/>
                      <a:pt x="14" y="870"/>
                      <a:pt x="1" y="1431"/>
                    </a:cubicBezTo>
                    <a:lnTo>
                      <a:pt x="177" y="1434"/>
                    </a:lnTo>
                    <a:cubicBezTo>
                      <a:pt x="191" y="830"/>
                      <a:pt x="303" y="391"/>
                      <a:pt x="818" y="225"/>
                    </a:cubicBezTo>
                    <a:cubicBezTo>
                      <a:pt x="921" y="192"/>
                      <a:pt x="1026" y="176"/>
                      <a:pt x="1129" y="176"/>
                    </a:cubicBezTo>
                    <a:cubicBezTo>
                      <a:pt x="1462" y="176"/>
                      <a:pt x="1776" y="342"/>
                      <a:pt x="1951" y="634"/>
                    </a:cubicBezTo>
                    <a:cubicBezTo>
                      <a:pt x="2060" y="810"/>
                      <a:pt x="2200" y="1235"/>
                      <a:pt x="2164" y="1434"/>
                    </a:cubicBezTo>
                    <a:lnTo>
                      <a:pt x="2336" y="1464"/>
                    </a:lnTo>
                    <a:cubicBezTo>
                      <a:pt x="2387" y="1192"/>
                      <a:pt x="2210" y="720"/>
                      <a:pt x="2104" y="540"/>
                    </a:cubicBezTo>
                    <a:cubicBezTo>
                      <a:pt x="1893" y="198"/>
                      <a:pt x="1524"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2"/>
              <p:cNvSpPr/>
              <p:nvPr/>
            </p:nvSpPr>
            <p:spPr>
              <a:xfrm>
                <a:off x="7699293" y="1301950"/>
                <a:ext cx="106586" cy="65371"/>
              </a:xfrm>
              <a:custGeom>
                <a:avLst/>
                <a:gdLst/>
                <a:ahLst/>
                <a:cxnLst/>
                <a:rect l="l" t="t" r="r" b="b"/>
                <a:pathLst>
                  <a:path w="2387" h="1464" extrusionOk="0">
                    <a:moveTo>
                      <a:pt x="1131" y="0"/>
                    </a:moveTo>
                    <a:cubicBezTo>
                      <a:pt x="1010" y="0"/>
                      <a:pt x="886" y="19"/>
                      <a:pt x="765" y="58"/>
                    </a:cubicBezTo>
                    <a:cubicBezTo>
                      <a:pt x="114" y="268"/>
                      <a:pt x="14" y="869"/>
                      <a:pt x="1" y="1430"/>
                    </a:cubicBezTo>
                    <a:lnTo>
                      <a:pt x="177" y="1434"/>
                    </a:lnTo>
                    <a:cubicBezTo>
                      <a:pt x="191" y="909"/>
                      <a:pt x="274" y="400"/>
                      <a:pt x="818" y="224"/>
                    </a:cubicBezTo>
                    <a:cubicBezTo>
                      <a:pt x="921" y="191"/>
                      <a:pt x="1026" y="175"/>
                      <a:pt x="1128" y="175"/>
                    </a:cubicBezTo>
                    <a:cubicBezTo>
                      <a:pt x="1461" y="175"/>
                      <a:pt x="1776" y="341"/>
                      <a:pt x="1951" y="633"/>
                    </a:cubicBezTo>
                    <a:cubicBezTo>
                      <a:pt x="2060" y="809"/>
                      <a:pt x="2200" y="1234"/>
                      <a:pt x="2164" y="1434"/>
                    </a:cubicBezTo>
                    <a:lnTo>
                      <a:pt x="2336" y="1464"/>
                    </a:lnTo>
                    <a:cubicBezTo>
                      <a:pt x="2387" y="1191"/>
                      <a:pt x="2210" y="719"/>
                      <a:pt x="2104" y="540"/>
                    </a:cubicBezTo>
                    <a:cubicBezTo>
                      <a:pt x="1893" y="198"/>
                      <a:pt x="1524"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12"/>
              <p:cNvSpPr/>
              <p:nvPr/>
            </p:nvSpPr>
            <p:spPr>
              <a:xfrm>
                <a:off x="7699293" y="1224344"/>
                <a:ext cx="106586" cy="65371"/>
              </a:xfrm>
              <a:custGeom>
                <a:avLst/>
                <a:gdLst/>
                <a:ahLst/>
                <a:cxnLst/>
                <a:rect l="l" t="t" r="r" b="b"/>
                <a:pathLst>
                  <a:path w="2387" h="1464" extrusionOk="0">
                    <a:moveTo>
                      <a:pt x="1131" y="1"/>
                    </a:moveTo>
                    <a:cubicBezTo>
                      <a:pt x="1010" y="1"/>
                      <a:pt x="886" y="20"/>
                      <a:pt x="765" y="59"/>
                    </a:cubicBezTo>
                    <a:cubicBezTo>
                      <a:pt x="114" y="268"/>
                      <a:pt x="14" y="870"/>
                      <a:pt x="1" y="1431"/>
                    </a:cubicBezTo>
                    <a:lnTo>
                      <a:pt x="177" y="1434"/>
                    </a:lnTo>
                    <a:cubicBezTo>
                      <a:pt x="191" y="910"/>
                      <a:pt x="274" y="401"/>
                      <a:pt x="818" y="225"/>
                    </a:cubicBezTo>
                    <a:cubicBezTo>
                      <a:pt x="921" y="192"/>
                      <a:pt x="1026" y="176"/>
                      <a:pt x="1128" y="176"/>
                    </a:cubicBezTo>
                    <a:cubicBezTo>
                      <a:pt x="1461" y="176"/>
                      <a:pt x="1776" y="342"/>
                      <a:pt x="1951" y="634"/>
                    </a:cubicBezTo>
                    <a:cubicBezTo>
                      <a:pt x="2060" y="810"/>
                      <a:pt x="2200" y="1235"/>
                      <a:pt x="2164" y="1434"/>
                    </a:cubicBezTo>
                    <a:lnTo>
                      <a:pt x="2336" y="1464"/>
                    </a:lnTo>
                    <a:cubicBezTo>
                      <a:pt x="2387" y="1192"/>
                      <a:pt x="2210" y="720"/>
                      <a:pt x="2104" y="541"/>
                    </a:cubicBezTo>
                    <a:cubicBezTo>
                      <a:pt x="1893" y="198"/>
                      <a:pt x="1524"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2"/>
              <p:cNvSpPr/>
              <p:nvPr/>
            </p:nvSpPr>
            <p:spPr>
              <a:xfrm>
                <a:off x="7570114" y="1534678"/>
                <a:ext cx="106407" cy="65416"/>
              </a:xfrm>
              <a:custGeom>
                <a:avLst/>
                <a:gdLst/>
                <a:ahLst/>
                <a:cxnLst/>
                <a:rect l="l" t="t" r="r" b="b"/>
                <a:pathLst>
                  <a:path w="2383" h="1465" extrusionOk="0">
                    <a:moveTo>
                      <a:pt x="1131" y="1"/>
                    </a:moveTo>
                    <a:cubicBezTo>
                      <a:pt x="1010" y="1"/>
                      <a:pt x="886" y="20"/>
                      <a:pt x="764" y="59"/>
                    </a:cubicBezTo>
                    <a:cubicBezTo>
                      <a:pt x="114" y="268"/>
                      <a:pt x="14" y="869"/>
                      <a:pt x="0" y="1431"/>
                    </a:cubicBezTo>
                    <a:lnTo>
                      <a:pt x="177" y="1435"/>
                    </a:lnTo>
                    <a:cubicBezTo>
                      <a:pt x="186" y="909"/>
                      <a:pt x="273" y="401"/>
                      <a:pt x="818" y="225"/>
                    </a:cubicBezTo>
                    <a:cubicBezTo>
                      <a:pt x="921" y="192"/>
                      <a:pt x="1026" y="176"/>
                      <a:pt x="1129" y="176"/>
                    </a:cubicBezTo>
                    <a:cubicBezTo>
                      <a:pt x="1461" y="176"/>
                      <a:pt x="1775" y="342"/>
                      <a:pt x="1951" y="633"/>
                    </a:cubicBezTo>
                    <a:cubicBezTo>
                      <a:pt x="2057" y="809"/>
                      <a:pt x="2196" y="1235"/>
                      <a:pt x="2163" y="1435"/>
                    </a:cubicBezTo>
                    <a:lnTo>
                      <a:pt x="2336" y="1464"/>
                    </a:lnTo>
                    <a:cubicBezTo>
                      <a:pt x="2382" y="1191"/>
                      <a:pt x="2207" y="720"/>
                      <a:pt x="2100" y="541"/>
                    </a:cubicBezTo>
                    <a:cubicBezTo>
                      <a:pt x="1892" y="198"/>
                      <a:pt x="1523"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2"/>
              <p:cNvSpPr/>
              <p:nvPr/>
            </p:nvSpPr>
            <p:spPr>
              <a:xfrm>
                <a:off x="7570114" y="1457117"/>
                <a:ext cx="106407" cy="65371"/>
              </a:xfrm>
              <a:custGeom>
                <a:avLst/>
                <a:gdLst/>
                <a:ahLst/>
                <a:cxnLst/>
                <a:rect l="l" t="t" r="r" b="b"/>
                <a:pathLst>
                  <a:path w="2383" h="1464" extrusionOk="0">
                    <a:moveTo>
                      <a:pt x="1130" y="0"/>
                    </a:moveTo>
                    <a:cubicBezTo>
                      <a:pt x="1009" y="0"/>
                      <a:pt x="886" y="19"/>
                      <a:pt x="764" y="58"/>
                    </a:cubicBezTo>
                    <a:cubicBezTo>
                      <a:pt x="114" y="268"/>
                      <a:pt x="14" y="869"/>
                      <a:pt x="0" y="1430"/>
                    </a:cubicBezTo>
                    <a:lnTo>
                      <a:pt x="177" y="1433"/>
                    </a:lnTo>
                    <a:cubicBezTo>
                      <a:pt x="189" y="829"/>
                      <a:pt x="303" y="391"/>
                      <a:pt x="818" y="225"/>
                    </a:cubicBezTo>
                    <a:cubicBezTo>
                      <a:pt x="921" y="192"/>
                      <a:pt x="1026" y="176"/>
                      <a:pt x="1129" y="176"/>
                    </a:cubicBezTo>
                    <a:cubicBezTo>
                      <a:pt x="1461" y="176"/>
                      <a:pt x="1775" y="341"/>
                      <a:pt x="1951" y="633"/>
                    </a:cubicBezTo>
                    <a:cubicBezTo>
                      <a:pt x="2057" y="809"/>
                      <a:pt x="2196" y="1234"/>
                      <a:pt x="2163" y="1433"/>
                    </a:cubicBezTo>
                    <a:lnTo>
                      <a:pt x="2336" y="1464"/>
                    </a:lnTo>
                    <a:cubicBezTo>
                      <a:pt x="2382" y="1191"/>
                      <a:pt x="2207" y="720"/>
                      <a:pt x="2100" y="540"/>
                    </a:cubicBezTo>
                    <a:cubicBezTo>
                      <a:pt x="1892" y="197"/>
                      <a:pt x="1523"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2"/>
              <p:cNvSpPr/>
              <p:nvPr/>
            </p:nvSpPr>
            <p:spPr>
              <a:xfrm>
                <a:off x="7570114" y="1379511"/>
                <a:ext cx="106407" cy="65416"/>
              </a:xfrm>
              <a:custGeom>
                <a:avLst/>
                <a:gdLst/>
                <a:ahLst/>
                <a:cxnLst/>
                <a:rect l="l" t="t" r="r" b="b"/>
                <a:pathLst>
                  <a:path w="2383" h="1465" extrusionOk="0">
                    <a:moveTo>
                      <a:pt x="1130" y="1"/>
                    </a:moveTo>
                    <a:cubicBezTo>
                      <a:pt x="1009" y="1"/>
                      <a:pt x="886" y="20"/>
                      <a:pt x="764" y="59"/>
                    </a:cubicBezTo>
                    <a:cubicBezTo>
                      <a:pt x="114" y="268"/>
                      <a:pt x="14" y="870"/>
                      <a:pt x="0" y="1431"/>
                    </a:cubicBezTo>
                    <a:lnTo>
                      <a:pt x="177" y="1434"/>
                    </a:lnTo>
                    <a:cubicBezTo>
                      <a:pt x="189" y="830"/>
                      <a:pt x="303" y="391"/>
                      <a:pt x="818" y="225"/>
                    </a:cubicBezTo>
                    <a:cubicBezTo>
                      <a:pt x="921" y="192"/>
                      <a:pt x="1026" y="176"/>
                      <a:pt x="1129" y="176"/>
                    </a:cubicBezTo>
                    <a:cubicBezTo>
                      <a:pt x="1461" y="176"/>
                      <a:pt x="1775" y="342"/>
                      <a:pt x="1951" y="634"/>
                    </a:cubicBezTo>
                    <a:cubicBezTo>
                      <a:pt x="2057" y="810"/>
                      <a:pt x="2196" y="1235"/>
                      <a:pt x="2163" y="1434"/>
                    </a:cubicBezTo>
                    <a:lnTo>
                      <a:pt x="2336" y="1464"/>
                    </a:lnTo>
                    <a:cubicBezTo>
                      <a:pt x="2382" y="1192"/>
                      <a:pt x="2207" y="720"/>
                      <a:pt x="2100" y="540"/>
                    </a:cubicBezTo>
                    <a:cubicBezTo>
                      <a:pt x="1892" y="198"/>
                      <a:pt x="1523" y="1"/>
                      <a:pt x="1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2"/>
              <p:cNvSpPr/>
              <p:nvPr/>
            </p:nvSpPr>
            <p:spPr>
              <a:xfrm>
                <a:off x="7570114" y="1301950"/>
                <a:ext cx="106407" cy="65371"/>
              </a:xfrm>
              <a:custGeom>
                <a:avLst/>
                <a:gdLst/>
                <a:ahLst/>
                <a:cxnLst/>
                <a:rect l="l" t="t" r="r" b="b"/>
                <a:pathLst>
                  <a:path w="2383" h="1464" extrusionOk="0">
                    <a:moveTo>
                      <a:pt x="1130" y="0"/>
                    </a:moveTo>
                    <a:cubicBezTo>
                      <a:pt x="1009" y="0"/>
                      <a:pt x="886" y="19"/>
                      <a:pt x="764" y="58"/>
                    </a:cubicBezTo>
                    <a:cubicBezTo>
                      <a:pt x="114" y="268"/>
                      <a:pt x="14" y="869"/>
                      <a:pt x="0" y="1430"/>
                    </a:cubicBezTo>
                    <a:lnTo>
                      <a:pt x="177" y="1434"/>
                    </a:lnTo>
                    <a:cubicBezTo>
                      <a:pt x="186" y="909"/>
                      <a:pt x="273" y="400"/>
                      <a:pt x="818" y="224"/>
                    </a:cubicBezTo>
                    <a:cubicBezTo>
                      <a:pt x="920" y="191"/>
                      <a:pt x="1025" y="175"/>
                      <a:pt x="1128" y="175"/>
                    </a:cubicBezTo>
                    <a:cubicBezTo>
                      <a:pt x="1461" y="175"/>
                      <a:pt x="1775" y="341"/>
                      <a:pt x="1951" y="633"/>
                    </a:cubicBezTo>
                    <a:cubicBezTo>
                      <a:pt x="2057" y="809"/>
                      <a:pt x="2196" y="1234"/>
                      <a:pt x="2163" y="1434"/>
                    </a:cubicBezTo>
                    <a:lnTo>
                      <a:pt x="2336" y="1464"/>
                    </a:lnTo>
                    <a:cubicBezTo>
                      <a:pt x="2382" y="1191"/>
                      <a:pt x="2207" y="719"/>
                      <a:pt x="2100" y="540"/>
                    </a:cubicBezTo>
                    <a:cubicBezTo>
                      <a:pt x="1892" y="198"/>
                      <a:pt x="1523"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2"/>
              <p:cNvSpPr/>
              <p:nvPr/>
            </p:nvSpPr>
            <p:spPr>
              <a:xfrm>
                <a:off x="7570114" y="1224344"/>
                <a:ext cx="106407" cy="65371"/>
              </a:xfrm>
              <a:custGeom>
                <a:avLst/>
                <a:gdLst/>
                <a:ahLst/>
                <a:cxnLst/>
                <a:rect l="l" t="t" r="r" b="b"/>
                <a:pathLst>
                  <a:path w="2383" h="1464" extrusionOk="0">
                    <a:moveTo>
                      <a:pt x="1130" y="1"/>
                    </a:moveTo>
                    <a:cubicBezTo>
                      <a:pt x="1009" y="1"/>
                      <a:pt x="886" y="20"/>
                      <a:pt x="764" y="59"/>
                    </a:cubicBezTo>
                    <a:cubicBezTo>
                      <a:pt x="114" y="268"/>
                      <a:pt x="14" y="870"/>
                      <a:pt x="0" y="1431"/>
                    </a:cubicBezTo>
                    <a:lnTo>
                      <a:pt x="177" y="1434"/>
                    </a:lnTo>
                    <a:cubicBezTo>
                      <a:pt x="186" y="910"/>
                      <a:pt x="273" y="401"/>
                      <a:pt x="818" y="225"/>
                    </a:cubicBezTo>
                    <a:cubicBezTo>
                      <a:pt x="920" y="192"/>
                      <a:pt x="1025" y="176"/>
                      <a:pt x="1128" y="176"/>
                    </a:cubicBezTo>
                    <a:cubicBezTo>
                      <a:pt x="1461" y="176"/>
                      <a:pt x="1775" y="342"/>
                      <a:pt x="1951" y="634"/>
                    </a:cubicBezTo>
                    <a:cubicBezTo>
                      <a:pt x="2057" y="810"/>
                      <a:pt x="2196" y="1235"/>
                      <a:pt x="2163" y="1434"/>
                    </a:cubicBezTo>
                    <a:lnTo>
                      <a:pt x="2336" y="1464"/>
                    </a:lnTo>
                    <a:cubicBezTo>
                      <a:pt x="2382" y="1192"/>
                      <a:pt x="2207" y="720"/>
                      <a:pt x="2100" y="541"/>
                    </a:cubicBezTo>
                    <a:cubicBezTo>
                      <a:pt x="1892" y="198"/>
                      <a:pt x="1523" y="1"/>
                      <a:pt x="1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3" name="Google Shape;403;p12"/>
            <p:cNvGrpSpPr/>
            <p:nvPr/>
          </p:nvGrpSpPr>
          <p:grpSpPr>
            <a:xfrm>
              <a:off x="1383071" y="3439748"/>
              <a:ext cx="2493673" cy="1832101"/>
              <a:chOff x="1383046" y="3439748"/>
              <a:chExt cx="2493673" cy="1832101"/>
            </a:xfrm>
          </p:grpSpPr>
          <p:sp>
            <p:nvSpPr>
              <p:cNvPr id="404" name="Google Shape;404;p12"/>
              <p:cNvSpPr/>
              <p:nvPr/>
            </p:nvSpPr>
            <p:spPr>
              <a:xfrm>
                <a:off x="2072123" y="4186829"/>
                <a:ext cx="1106083" cy="614535"/>
              </a:xfrm>
              <a:custGeom>
                <a:avLst/>
                <a:gdLst/>
                <a:ahLst/>
                <a:cxnLst/>
                <a:rect l="l" t="t" r="r" b="b"/>
                <a:pathLst>
                  <a:path w="22061" h="12257" extrusionOk="0">
                    <a:moveTo>
                      <a:pt x="12930" y="0"/>
                    </a:moveTo>
                    <a:cubicBezTo>
                      <a:pt x="11608" y="0"/>
                      <a:pt x="10279" y="177"/>
                      <a:pt x="9093" y="395"/>
                    </a:cubicBezTo>
                    <a:cubicBezTo>
                      <a:pt x="8223" y="559"/>
                      <a:pt x="7359" y="781"/>
                      <a:pt x="6558" y="1160"/>
                    </a:cubicBezTo>
                    <a:cubicBezTo>
                      <a:pt x="4053" y="2349"/>
                      <a:pt x="2030" y="5020"/>
                      <a:pt x="838" y="7465"/>
                    </a:cubicBezTo>
                    <a:cubicBezTo>
                      <a:pt x="425" y="8306"/>
                      <a:pt x="240" y="9093"/>
                      <a:pt x="200" y="10017"/>
                    </a:cubicBezTo>
                    <a:cubicBezTo>
                      <a:pt x="50" y="10349"/>
                      <a:pt x="27" y="10349"/>
                      <a:pt x="0" y="10349"/>
                    </a:cubicBezTo>
                    <a:cubicBezTo>
                      <a:pt x="439" y="10369"/>
                      <a:pt x="824" y="10475"/>
                      <a:pt x="1253" y="10611"/>
                    </a:cubicBezTo>
                    <a:cubicBezTo>
                      <a:pt x="1927" y="10830"/>
                      <a:pt x="2736" y="11162"/>
                      <a:pt x="3479" y="11162"/>
                    </a:cubicBezTo>
                    <a:cubicBezTo>
                      <a:pt x="3571" y="11162"/>
                      <a:pt x="3662" y="11157"/>
                      <a:pt x="3751" y="11146"/>
                    </a:cubicBezTo>
                    <a:cubicBezTo>
                      <a:pt x="3924" y="10701"/>
                      <a:pt x="3934" y="10116"/>
                      <a:pt x="4021" y="9648"/>
                    </a:cubicBezTo>
                    <a:cubicBezTo>
                      <a:pt x="4133" y="9034"/>
                      <a:pt x="4229" y="8396"/>
                      <a:pt x="4312" y="7778"/>
                    </a:cubicBezTo>
                    <a:cubicBezTo>
                      <a:pt x="4392" y="7203"/>
                      <a:pt x="4455" y="6764"/>
                      <a:pt x="4814" y="6276"/>
                    </a:cubicBezTo>
                    <a:cubicBezTo>
                      <a:pt x="5087" y="5907"/>
                      <a:pt x="5336" y="5502"/>
                      <a:pt x="5625" y="5143"/>
                    </a:cubicBezTo>
                    <a:cubicBezTo>
                      <a:pt x="6229" y="4386"/>
                      <a:pt x="6844" y="3638"/>
                      <a:pt x="7738" y="3196"/>
                    </a:cubicBezTo>
                    <a:cubicBezTo>
                      <a:pt x="8496" y="2820"/>
                      <a:pt x="9305" y="2465"/>
                      <a:pt x="10161" y="2465"/>
                    </a:cubicBezTo>
                    <a:cubicBezTo>
                      <a:pt x="10206" y="2465"/>
                      <a:pt x="10251" y="2466"/>
                      <a:pt x="10296" y="2468"/>
                    </a:cubicBezTo>
                    <a:cubicBezTo>
                      <a:pt x="11346" y="2515"/>
                      <a:pt x="12356" y="2638"/>
                      <a:pt x="13305" y="3137"/>
                    </a:cubicBezTo>
                    <a:cubicBezTo>
                      <a:pt x="14190" y="3601"/>
                      <a:pt x="14977" y="4289"/>
                      <a:pt x="15751" y="4914"/>
                    </a:cubicBezTo>
                    <a:cubicBezTo>
                      <a:pt x="16213" y="5286"/>
                      <a:pt x="16531" y="5737"/>
                      <a:pt x="16910" y="6189"/>
                    </a:cubicBezTo>
                    <a:cubicBezTo>
                      <a:pt x="17296" y="6645"/>
                      <a:pt x="17668" y="7240"/>
                      <a:pt x="17870" y="7804"/>
                    </a:cubicBezTo>
                    <a:cubicBezTo>
                      <a:pt x="18043" y="8279"/>
                      <a:pt x="18319" y="8687"/>
                      <a:pt x="18512" y="9153"/>
                    </a:cubicBezTo>
                    <a:cubicBezTo>
                      <a:pt x="18715" y="9651"/>
                      <a:pt x="18864" y="10253"/>
                      <a:pt x="18983" y="10777"/>
                    </a:cubicBezTo>
                    <a:cubicBezTo>
                      <a:pt x="19060" y="11103"/>
                      <a:pt x="19123" y="11442"/>
                      <a:pt x="19179" y="11771"/>
                    </a:cubicBezTo>
                    <a:cubicBezTo>
                      <a:pt x="19190" y="11837"/>
                      <a:pt x="19173" y="11987"/>
                      <a:pt x="19210" y="12040"/>
                    </a:cubicBezTo>
                    <a:cubicBezTo>
                      <a:pt x="19281" y="12146"/>
                      <a:pt x="19398" y="12163"/>
                      <a:pt x="19517" y="12163"/>
                    </a:cubicBezTo>
                    <a:cubicBezTo>
                      <a:pt x="19573" y="12163"/>
                      <a:pt x="19629" y="12160"/>
                      <a:pt x="19681" y="12160"/>
                    </a:cubicBezTo>
                    <a:cubicBezTo>
                      <a:pt x="19689" y="12160"/>
                      <a:pt x="19697" y="12160"/>
                      <a:pt x="19704" y="12160"/>
                    </a:cubicBezTo>
                    <a:cubicBezTo>
                      <a:pt x="20236" y="12169"/>
                      <a:pt x="20768" y="12196"/>
                      <a:pt x="21299" y="12216"/>
                    </a:cubicBezTo>
                    <a:cubicBezTo>
                      <a:pt x="21357" y="12216"/>
                      <a:pt x="21624" y="12257"/>
                      <a:pt x="21788" y="12257"/>
                    </a:cubicBezTo>
                    <a:cubicBezTo>
                      <a:pt x="21838" y="12257"/>
                      <a:pt x="21879" y="12253"/>
                      <a:pt x="21901" y="12243"/>
                    </a:cubicBezTo>
                    <a:cubicBezTo>
                      <a:pt x="22060" y="12166"/>
                      <a:pt x="21990" y="12169"/>
                      <a:pt x="21993" y="12010"/>
                    </a:cubicBezTo>
                    <a:cubicBezTo>
                      <a:pt x="21993" y="11744"/>
                      <a:pt x="21901" y="11445"/>
                      <a:pt x="21870" y="11176"/>
                    </a:cubicBezTo>
                    <a:cubicBezTo>
                      <a:pt x="21797" y="10472"/>
                      <a:pt x="21751" y="9768"/>
                      <a:pt x="21691" y="9063"/>
                    </a:cubicBezTo>
                    <a:cubicBezTo>
                      <a:pt x="21594" y="7937"/>
                      <a:pt x="21512" y="6774"/>
                      <a:pt x="21309" y="5665"/>
                    </a:cubicBezTo>
                    <a:cubicBezTo>
                      <a:pt x="21216" y="5147"/>
                      <a:pt x="20947" y="4541"/>
                      <a:pt x="20717" y="4070"/>
                    </a:cubicBezTo>
                    <a:cubicBezTo>
                      <a:pt x="20525" y="3675"/>
                      <a:pt x="20159" y="3123"/>
                      <a:pt x="19860" y="2801"/>
                    </a:cubicBezTo>
                    <a:cubicBezTo>
                      <a:pt x="19163" y="2047"/>
                      <a:pt x="18293" y="1499"/>
                      <a:pt x="17405" y="997"/>
                    </a:cubicBezTo>
                    <a:cubicBezTo>
                      <a:pt x="16098" y="255"/>
                      <a:pt x="14519" y="0"/>
                      <a:pt x="129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12"/>
              <p:cNvSpPr/>
              <p:nvPr/>
            </p:nvSpPr>
            <p:spPr>
              <a:xfrm rot="344085">
                <a:off x="1443703" y="3551176"/>
                <a:ext cx="2296842" cy="1329120"/>
              </a:xfrm>
              <a:custGeom>
                <a:avLst/>
                <a:gdLst/>
                <a:ahLst/>
                <a:cxnLst/>
                <a:rect l="l" t="t" r="r" b="b"/>
                <a:pathLst>
                  <a:path w="45810" h="26509" extrusionOk="0">
                    <a:moveTo>
                      <a:pt x="27073" y="1"/>
                    </a:moveTo>
                    <a:cubicBezTo>
                      <a:pt x="23033" y="1"/>
                      <a:pt x="18795" y="1193"/>
                      <a:pt x="15252" y="2474"/>
                    </a:cubicBezTo>
                    <a:cubicBezTo>
                      <a:pt x="13525" y="3098"/>
                      <a:pt x="11830" y="3846"/>
                      <a:pt x="10322" y="4896"/>
                    </a:cubicBezTo>
                    <a:cubicBezTo>
                      <a:pt x="5588" y="8181"/>
                      <a:pt x="2352" y="14338"/>
                      <a:pt x="735" y="19750"/>
                    </a:cubicBezTo>
                    <a:cubicBezTo>
                      <a:pt x="176" y="21613"/>
                      <a:pt x="63" y="23288"/>
                      <a:pt x="296" y="25195"/>
                    </a:cubicBezTo>
                    <a:cubicBezTo>
                      <a:pt x="103" y="25926"/>
                      <a:pt x="54" y="25932"/>
                      <a:pt x="0" y="25939"/>
                    </a:cubicBezTo>
                    <a:cubicBezTo>
                      <a:pt x="279" y="25906"/>
                      <a:pt x="549" y="25892"/>
                      <a:pt x="817" y="25892"/>
                    </a:cubicBezTo>
                    <a:cubicBezTo>
                      <a:pt x="1421" y="25892"/>
                      <a:pt x="2012" y="25964"/>
                      <a:pt x="2651" y="26058"/>
                    </a:cubicBezTo>
                    <a:cubicBezTo>
                      <a:pt x="3779" y="26225"/>
                      <a:pt x="5098" y="26508"/>
                      <a:pt x="6342" y="26508"/>
                    </a:cubicBezTo>
                    <a:cubicBezTo>
                      <a:pt x="6901" y="26508"/>
                      <a:pt x="7445" y="26451"/>
                      <a:pt x="7950" y="26301"/>
                    </a:cubicBezTo>
                    <a:cubicBezTo>
                      <a:pt x="8156" y="25337"/>
                      <a:pt x="7977" y="24135"/>
                      <a:pt x="7997" y="23142"/>
                    </a:cubicBezTo>
                    <a:cubicBezTo>
                      <a:pt x="8020" y="21846"/>
                      <a:pt x="8003" y="20510"/>
                      <a:pt x="7963" y="19208"/>
                    </a:cubicBezTo>
                    <a:cubicBezTo>
                      <a:pt x="7927" y="18005"/>
                      <a:pt x="7914" y="17088"/>
                      <a:pt x="8481" y="15969"/>
                    </a:cubicBezTo>
                    <a:cubicBezTo>
                      <a:pt x="8914" y="15115"/>
                      <a:pt x="9289" y="14201"/>
                      <a:pt x="9754" y="13371"/>
                    </a:cubicBezTo>
                    <a:cubicBezTo>
                      <a:pt x="10741" y="11614"/>
                      <a:pt x="11741" y="9873"/>
                      <a:pt x="13425" y="8664"/>
                    </a:cubicBezTo>
                    <a:cubicBezTo>
                      <a:pt x="14924" y="7587"/>
                      <a:pt x="16551" y="6531"/>
                      <a:pt x="18422" y="6312"/>
                    </a:cubicBezTo>
                    <a:cubicBezTo>
                      <a:pt x="19354" y="6200"/>
                      <a:pt x="20275" y="6119"/>
                      <a:pt x="21191" y="6119"/>
                    </a:cubicBezTo>
                    <a:cubicBezTo>
                      <a:pt x="22403" y="6119"/>
                      <a:pt x="23606" y="6261"/>
                      <a:pt x="24814" y="6660"/>
                    </a:cubicBezTo>
                    <a:cubicBezTo>
                      <a:pt x="26780" y="7308"/>
                      <a:pt x="28627" y="8454"/>
                      <a:pt x="30421" y="9471"/>
                    </a:cubicBezTo>
                    <a:cubicBezTo>
                      <a:pt x="31498" y="10079"/>
                      <a:pt x="32298" y="10896"/>
                      <a:pt x="33232" y="11690"/>
                    </a:cubicBezTo>
                    <a:cubicBezTo>
                      <a:pt x="34172" y="12494"/>
                      <a:pt x="35142" y="13583"/>
                      <a:pt x="35747" y="14670"/>
                    </a:cubicBezTo>
                    <a:cubicBezTo>
                      <a:pt x="36262" y="15590"/>
                      <a:pt x="36966" y="16334"/>
                      <a:pt x="37514" y="17225"/>
                    </a:cubicBezTo>
                    <a:cubicBezTo>
                      <a:pt x="38102" y="18175"/>
                      <a:pt x="38608" y="19351"/>
                      <a:pt x="39036" y="20388"/>
                    </a:cubicBezTo>
                    <a:cubicBezTo>
                      <a:pt x="39298" y="21029"/>
                      <a:pt x="39544" y="21706"/>
                      <a:pt x="39770" y="22358"/>
                    </a:cubicBezTo>
                    <a:cubicBezTo>
                      <a:pt x="39816" y="22490"/>
                      <a:pt x="39833" y="22800"/>
                      <a:pt x="39926" y="22899"/>
                    </a:cubicBezTo>
                    <a:cubicBezTo>
                      <a:pt x="40049" y="23028"/>
                      <a:pt x="40201" y="23068"/>
                      <a:pt x="40361" y="23068"/>
                    </a:cubicBezTo>
                    <a:cubicBezTo>
                      <a:pt x="40565" y="23068"/>
                      <a:pt x="40783" y="23003"/>
                      <a:pt x="40976" y="22976"/>
                    </a:cubicBezTo>
                    <a:cubicBezTo>
                      <a:pt x="42069" y="22816"/>
                      <a:pt x="43169" y="22690"/>
                      <a:pt x="44265" y="22547"/>
                    </a:cubicBezTo>
                    <a:cubicBezTo>
                      <a:pt x="44425" y="22527"/>
                      <a:pt x="45331" y="22521"/>
                      <a:pt x="45501" y="22404"/>
                    </a:cubicBezTo>
                    <a:cubicBezTo>
                      <a:pt x="45810" y="22191"/>
                      <a:pt x="45664" y="22218"/>
                      <a:pt x="45614" y="21895"/>
                    </a:cubicBezTo>
                    <a:cubicBezTo>
                      <a:pt x="45531" y="21351"/>
                      <a:pt x="45235" y="20766"/>
                      <a:pt x="45086" y="20225"/>
                    </a:cubicBezTo>
                    <a:cubicBezTo>
                      <a:pt x="44690" y="18810"/>
                      <a:pt x="44361" y="17378"/>
                      <a:pt x="43999" y="15955"/>
                    </a:cubicBezTo>
                    <a:cubicBezTo>
                      <a:pt x="43421" y="13683"/>
                      <a:pt x="42857" y="11335"/>
                      <a:pt x="42069" y="9125"/>
                    </a:cubicBezTo>
                    <a:cubicBezTo>
                      <a:pt x="41700" y="8098"/>
                      <a:pt x="40940" y="6953"/>
                      <a:pt x="40315" y="6062"/>
                    </a:cubicBezTo>
                    <a:cubicBezTo>
                      <a:pt x="39787" y="5315"/>
                      <a:pt x="38850" y="4308"/>
                      <a:pt x="38129" y="3750"/>
                    </a:cubicBezTo>
                    <a:cubicBezTo>
                      <a:pt x="36441" y="2441"/>
                      <a:pt x="34478" y="1611"/>
                      <a:pt x="32488" y="883"/>
                    </a:cubicBezTo>
                    <a:cubicBezTo>
                      <a:pt x="30785" y="258"/>
                      <a:pt x="28950" y="1"/>
                      <a:pt x="27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12"/>
              <p:cNvSpPr/>
              <p:nvPr/>
            </p:nvSpPr>
            <p:spPr>
              <a:xfrm rot="344085">
                <a:off x="1491131" y="3608145"/>
                <a:ext cx="2313839" cy="1551985"/>
              </a:xfrm>
              <a:custGeom>
                <a:avLst/>
                <a:gdLst/>
                <a:ahLst/>
                <a:cxnLst/>
                <a:rect l="l" t="t" r="r" b="b"/>
                <a:pathLst>
                  <a:path w="46149" h="30954" extrusionOk="0">
                    <a:moveTo>
                      <a:pt x="24199" y="174"/>
                    </a:moveTo>
                    <a:cubicBezTo>
                      <a:pt x="24328" y="174"/>
                      <a:pt x="24481" y="227"/>
                      <a:pt x="24611" y="270"/>
                    </a:cubicBezTo>
                    <a:cubicBezTo>
                      <a:pt x="24660" y="284"/>
                      <a:pt x="24707" y="300"/>
                      <a:pt x="24747" y="313"/>
                    </a:cubicBezTo>
                    <a:cubicBezTo>
                      <a:pt x="25022" y="390"/>
                      <a:pt x="25079" y="406"/>
                      <a:pt x="25136" y="759"/>
                    </a:cubicBezTo>
                    <a:cubicBezTo>
                      <a:pt x="25302" y="1765"/>
                      <a:pt x="24843" y="2656"/>
                      <a:pt x="23913" y="3141"/>
                    </a:cubicBezTo>
                    <a:cubicBezTo>
                      <a:pt x="23893" y="3154"/>
                      <a:pt x="23870" y="3164"/>
                      <a:pt x="23850" y="3174"/>
                    </a:cubicBezTo>
                    <a:cubicBezTo>
                      <a:pt x="23774" y="3027"/>
                      <a:pt x="23717" y="2878"/>
                      <a:pt x="23677" y="2739"/>
                    </a:cubicBezTo>
                    <a:cubicBezTo>
                      <a:pt x="23604" y="2463"/>
                      <a:pt x="23607" y="2190"/>
                      <a:pt x="23614" y="1898"/>
                    </a:cubicBezTo>
                    <a:cubicBezTo>
                      <a:pt x="23618" y="1819"/>
                      <a:pt x="23618" y="1736"/>
                      <a:pt x="23618" y="1656"/>
                    </a:cubicBezTo>
                    <a:cubicBezTo>
                      <a:pt x="23618" y="592"/>
                      <a:pt x="23866" y="273"/>
                      <a:pt x="24076" y="194"/>
                    </a:cubicBezTo>
                    <a:cubicBezTo>
                      <a:pt x="24113" y="181"/>
                      <a:pt x="24156" y="174"/>
                      <a:pt x="24199" y="174"/>
                    </a:cubicBezTo>
                    <a:close/>
                    <a:moveTo>
                      <a:pt x="7270" y="7853"/>
                    </a:moveTo>
                    <a:cubicBezTo>
                      <a:pt x="7369" y="7853"/>
                      <a:pt x="7457" y="7865"/>
                      <a:pt x="7535" y="7888"/>
                    </a:cubicBezTo>
                    <a:cubicBezTo>
                      <a:pt x="8063" y="8047"/>
                      <a:pt x="8130" y="8941"/>
                      <a:pt x="8153" y="9234"/>
                    </a:cubicBezTo>
                    <a:lnTo>
                      <a:pt x="8156" y="9306"/>
                    </a:lnTo>
                    <a:cubicBezTo>
                      <a:pt x="8196" y="9815"/>
                      <a:pt x="8196" y="10044"/>
                      <a:pt x="7757" y="10151"/>
                    </a:cubicBezTo>
                    <a:cubicBezTo>
                      <a:pt x="7641" y="10179"/>
                      <a:pt x="7530" y="10193"/>
                      <a:pt x="7426" y="10193"/>
                    </a:cubicBezTo>
                    <a:cubicBezTo>
                      <a:pt x="7225" y="10193"/>
                      <a:pt x="7050" y="10141"/>
                      <a:pt x="6917" y="10041"/>
                    </a:cubicBezTo>
                    <a:cubicBezTo>
                      <a:pt x="6731" y="9901"/>
                      <a:pt x="6624" y="9665"/>
                      <a:pt x="6611" y="9360"/>
                    </a:cubicBezTo>
                    <a:lnTo>
                      <a:pt x="6601" y="9183"/>
                    </a:lnTo>
                    <a:cubicBezTo>
                      <a:pt x="6584" y="8845"/>
                      <a:pt x="6564" y="8466"/>
                      <a:pt x="6635" y="8157"/>
                    </a:cubicBezTo>
                    <a:cubicBezTo>
                      <a:pt x="6651" y="8081"/>
                      <a:pt x="6681" y="8011"/>
                      <a:pt x="6717" y="7941"/>
                    </a:cubicBezTo>
                    <a:cubicBezTo>
                      <a:pt x="6929" y="7882"/>
                      <a:pt x="7113" y="7853"/>
                      <a:pt x="7270" y="7853"/>
                    </a:cubicBezTo>
                    <a:close/>
                    <a:moveTo>
                      <a:pt x="36145" y="8932"/>
                    </a:moveTo>
                    <a:cubicBezTo>
                      <a:pt x="36637" y="8932"/>
                      <a:pt x="37122" y="9094"/>
                      <a:pt x="37458" y="9530"/>
                    </a:cubicBezTo>
                    <a:cubicBezTo>
                      <a:pt x="37727" y="9875"/>
                      <a:pt x="37946" y="10356"/>
                      <a:pt x="38102" y="10841"/>
                    </a:cubicBezTo>
                    <a:cubicBezTo>
                      <a:pt x="37564" y="11205"/>
                      <a:pt x="36867" y="11504"/>
                      <a:pt x="36187" y="11504"/>
                    </a:cubicBezTo>
                    <a:cubicBezTo>
                      <a:pt x="35743" y="11504"/>
                      <a:pt x="35306" y="11376"/>
                      <a:pt x="34926" y="11054"/>
                    </a:cubicBezTo>
                    <a:cubicBezTo>
                      <a:pt x="34624" y="10798"/>
                      <a:pt x="34451" y="10356"/>
                      <a:pt x="34454" y="9844"/>
                    </a:cubicBezTo>
                    <a:cubicBezTo>
                      <a:pt x="34458" y="9433"/>
                      <a:pt x="34737" y="9293"/>
                      <a:pt x="35159" y="9127"/>
                    </a:cubicBezTo>
                    <a:cubicBezTo>
                      <a:pt x="35461" y="9007"/>
                      <a:pt x="35806" y="8932"/>
                      <a:pt x="36145" y="8932"/>
                    </a:cubicBezTo>
                    <a:close/>
                    <a:moveTo>
                      <a:pt x="787" y="20808"/>
                    </a:moveTo>
                    <a:cubicBezTo>
                      <a:pt x="860" y="20808"/>
                      <a:pt x="943" y="20818"/>
                      <a:pt x="1033" y="20835"/>
                    </a:cubicBezTo>
                    <a:cubicBezTo>
                      <a:pt x="1524" y="20921"/>
                      <a:pt x="2003" y="21921"/>
                      <a:pt x="2213" y="22496"/>
                    </a:cubicBezTo>
                    <a:cubicBezTo>
                      <a:pt x="2252" y="22612"/>
                      <a:pt x="2286" y="22728"/>
                      <a:pt x="2312" y="22848"/>
                    </a:cubicBezTo>
                    <a:cubicBezTo>
                      <a:pt x="2150" y="22875"/>
                      <a:pt x="1985" y="22889"/>
                      <a:pt x="1820" y="22889"/>
                    </a:cubicBezTo>
                    <a:cubicBezTo>
                      <a:pt x="1539" y="22889"/>
                      <a:pt x="1260" y="22849"/>
                      <a:pt x="1000" y="22765"/>
                    </a:cubicBezTo>
                    <a:lnTo>
                      <a:pt x="940" y="22748"/>
                    </a:lnTo>
                    <a:cubicBezTo>
                      <a:pt x="681" y="22669"/>
                      <a:pt x="419" y="22586"/>
                      <a:pt x="282" y="22353"/>
                    </a:cubicBezTo>
                    <a:cubicBezTo>
                      <a:pt x="179" y="22170"/>
                      <a:pt x="193" y="21901"/>
                      <a:pt x="203" y="21662"/>
                    </a:cubicBezTo>
                    <a:lnTo>
                      <a:pt x="209" y="21542"/>
                    </a:lnTo>
                    <a:cubicBezTo>
                      <a:pt x="222" y="21230"/>
                      <a:pt x="293" y="21024"/>
                      <a:pt x="428" y="20915"/>
                    </a:cubicBezTo>
                    <a:cubicBezTo>
                      <a:pt x="518" y="20844"/>
                      <a:pt x="635" y="20808"/>
                      <a:pt x="787" y="20808"/>
                    </a:cubicBezTo>
                    <a:close/>
                    <a:moveTo>
                      <a:pt x="24199" y="0"/>
                    </a:moveTo>
                    <a:cubicBezTo>
                      <a:pt x="24136" y="0"/>
                      <a:pt x="24074" y="9"/>
                      <a:pt x="24016" y="31"/>
                    </a:cubicBezTo>
                    <a:cubicBezTo>
                      <a:pt x="23634" y="174"/>
                      <a:pt x="23441" y="722"/>
                      <a:pt x="23441" y="1656"/>
                    </a:cubicBezTo>
                    <a:cubicBezTo>
                      <a:pt x="23441" y="1736"/>
                      <a:pt x="23441" y="1815"/>
                      <a:pt x="23438" y="1895"/>
                    </a:cubicBezTo>
                    <a:cubicBezTo>
                      <a:pt x="23435" y="2184"/>
                      <a:pt x="23428" y="2486"/>
                      <a:pt x="23508" y="2785"/>
                    </a:cubicBezTo>
                    <a:cubicBezTo>
                      <a:pt x="23551" y="2935"/>
                      <a:pt x="23614" y="3094"/>
                      <a:pt x="23690" y="3251"/>
                    </a:cubicBezTo>
                    <a:cubicBezTo>
                      <a:pt x="22689" y="3721"/>
                      <a:pt x="21451" y="3971"/>
                      <a:pt x="20157" y="3971"/>
                    </a:cubicBezTo>
                    <a:cubicBezTo>
                      <a:pt x="19772" y="3971"/>
                      <a:pt x="19383" y="3949"/>
                      <a:pt x="18993" y="3904"/>
                    </a:cubicBezTo>
                    <a:cubicBezTo>
                      <a:pt x="18521" y="3852"/>
                      <a:pt x="18049" y="3832"/>
                      <a:pt x="17591" y="3812"/>
                    </a:cubicBezTo>
                    <a:cubicBezTo>
                      <a:pt x="17458" y="3809"/>
                      <a:pt x="17325" y="3802"/>
                      <a:pt x="17192" y="3795"/>
                    </a:cubicBezTo>
                    <a:cubicBezTo>
                      <a:pt x="16853" y="3778"/>
                      <a:pt x="16508" y="3715"/>
                      <a:pt x="16172" y="3652"/>
                    </a:cubicBezTo>
                    <a:cubicBezTo>
                      <a:pt x="15907" y="3602"/>
                      <a:pt x="15628" y="3553"/>
                      <a:pt x="15349" y="3522"/>
                    </a:cubicBezTo>
                    <a:cubicBezTo>
                      <a:pt x="14799" y="3469"/>
                      <a:pt x="14285" y="3433"/>
                      <a:pt x="13775" y="3433"/>
                    </a:cubicBezTo>
                    <a:cubicBezTo>
                      <a:pt x="13237" y="3433"/>
                      <a:pt x="12704" y="3473"/>
                      <a:pt x="12139" y="3576"/>
                    </a:cubicBezTo>
                    <a:lnTo>
                      <a:pt x="11983" y="3602"/>
                    </a:lnTo>
                    <a:cubicBezTo>
                      <a:pt x="11615" y="3665"/>
                      <a:pt x="11269" y="3725"/>
                      <a:pt x="10943" y="3961"/>
                    </a:cubicBezTo>
                    <a:lnTo>
                      <a:pt x="10801" y="4064"/>
                    </a:lnTo>
                    <a:cubicBezTo>
                      <a:pt x="10325" y="4407"/>
                      <a:pt x="9830" y="4761"/>
                      <a:pt x="9375" y="5127"/>
                    </a:cubicBezTo>
                    <a:cubicBezTo>
                      <a:pt x="9116" y="5336"/>
                      <a:pt x="8916" y="5579"/>
                      <a:pt x="8720" y="5818"/>
                    </a:cubicBezTo>
                    <a:cubicBezTo>
                      <a:pt x="8588" y="5981"/>
                      <a:pt x="8452" y="6147"/>
                      <a:pt x="8299" y="6296"/>
                    </a:cubicBezTo>
                    <a:cubicBezTo>
                      <a:pt x="8146" y="6449"/>
                      <a:pt x="7967" y="6569"/>
                      <a:pt x="7777" y="6695"/>
                    </a:cubicBezTo>
                    <a:cubicBezTo>
                      <a:pt x="7598" y="6815"/>
                      <a:pt x="7412" y="6941"/>
                      <a:pt x="7249" y="7094"/>
                    </a:cubicBezTo>
                    <a:cubicBezTo>
                      <a:pt x="7209" y="7130"/>
                      <a:pt x="7170" y="7170"/>
                      <a:pt x="7130" y="7207"/>
                    </a:cubicBezTo>
                    <a:cubicBezTo>
                      <a:pt x="6940" y="7380"/>
                      <a:pt x="6737" y="7569"/>
                      <a:pt x="6601" y="7791"/>
                    </a:cubicBezTo>
                    <a:cubicBezTo>
                      <a:pt x="6305" y="7878"/>
                      <a:pt x="5970" y="8018"/>
                      <a:pt x="5588" y="8207"/>
                    </a:cubicBezTo>
                    <a:cubicBezTo>
                      <a:pt x="5475" y="8260"/>
                      <a:pt x="5356" y="8317"/>
                      <a:pt x="5236" y="8369"/>
                    </a:cubicBezTo>
                    <a:cubicBezTo>
                      <a:pt x="4947" y="8503"/>
                      <a:pt x="4644" y="8642"/>
                      <a:pt x="4392" y="8812"/>
                    </a:cubicBezTo>
                    <a:cubicBezTo>
                      <a:pt x="4266" y="8895"/>
                      <a:pt x="4129" y="8975"/>
                      <a:pt x="3983" y="9057"/>
                    </a:cubicBezTo>
                    <a:cubicBezTo>
                      <a:pt x="3654" y="9246"/>
                      <a:pt x="3315" y="9443"/>
                      <a:pt x="3079" y="9712"/>
                    </a:cubicBezTo>
                    <a:cubicBezTo>
                      <a:pt x="2389" y="10499"/>
                      <a:pt x="2023" y="11323"/>
                      <a:pt x="1993" y="12167"/>
                    </a:cubicBezTo>
                    <a:cubicBezTo>
                      <a:pt x="1987" y="12313"/>
                      <a:pt x="1980" y="12466"/>
                      <a:pt x="1970" y="12619"/>
                    </a:cubicBezTo>
                    <a:cubicBezTo>
                      <a:pt x="1930" y="13343"/>
                      <a:pt x="1883" y="14164"/>
                      <a:pt x="2126" y="14805"/>
                    </a:cubicBezTo>
                    <a:cubicBezTo>
                      <a:pt x="2262" y="15160"/>
                      <a:pt x="2441" y="15499"/>
                      <a:pt x="2618" y="15828"/>
                    </a:cubicBezTo>
                    <a:cubicBezTo>
                      <a:pt x="2811" y="16194"/>
                      <a:pt x="3010" y="16572"/>
                      <a:pt x="3146" y="16968"/>
                    </a:cubicBezTo>
                    <a:cubicBezTo>
                      <a:pt x="3206" y="17147"/>
                      <a:pt x="3259" y="17323"/>
                      <a:pt x="3312" y="17496"/>
                    </a:cubicBezTo>
                    <a:cubicBezTo>
                      <a:pt x="3458" y="17964"/>
                      <a:pt x="3608" y="18449"/>
                      <a:pt x="3853" y="18904"/>
                    </a:cubicBezTo>
                    <a:cubicBezTo>
                      <a:pt x="3910" y="19004"/>
                      <a:pt x="3964" y="19097"/>
                      <a:pt x="4016" y="19187"/>
                    </a:cubicBezTo>
                    <a:cubicBezTo>
                      <a:pt x="4226" y="19536"/>
                      <a:pt x="4388" y="19815"/>
                      <a:pt x="4349" y="20254"/>
                    </a:cubicBezTo>
                    <a:cubicBezTo>
                      <a:pt x="4339" y="20353"/>
                      <a:pt x="4332" y="20456"/>
                      <a:pt x="4325" y="20562"/>
                    </a:cubicBezTo>
                    <a:cubicBezTo>
                      <a:pt x="4302" y="20884"/>
                      <a:pt x="4279" y="21217"/>
                      <a:pt x="4209" y="21499"/>
                    </a:cubicBezTo>
                    <a:cubicBezTo>
                      <a:pt x="4143" y="21758"/>
                      <a:pt x="3907" y="22040"/>
                      <a:pt x="3485" y="22359"/>
                    </a:cubicBezTo>
                    <a:cubicBezTo>
                      <a:pt x="3199" y="22575"/>
                      <a:pt x="2854" y="22728"/>
                      <a:pt x="2485" y="22811"/>
                    </a:cubicBezTo>
                    <a:cubicBezTo>
                      <a:pt x="2458" y="22685"/>
                      <a:pt x="2421" y="22559"/>
                      <a:pt x="2378" y="22436"/>
                    </a:cubicBezTo>
                    <a:cubicBezTo>
                      <a:pt x="2279" y="22160"/>
                      <a:pt x="1751" y="20785"/>
                      <a:pt x="1063" y="20662"/>
                    </a:cubicBezTo>
                    <a:cubicBezTo>
                      <a:pt x="962" y="20643"/>
                      <a:pt x="869" y="20634"/>
                      <a:pt x="784" y="20634"/>
                    </a:cubicBezTo>
                    <a:cubicBezTo>
                      <a:pt x="592" y="20634"/>
                      <a:pt x="439" y="20681"/>
                      <a:pt x="319" y="20778"/>
                    </a:cubicBezTo>
                    <a:cubicBezTo>
                      <a:pt x="143" y="20921"/>
                      <a:pt x="46" y="21170"/>
                      <a:pt x="33" y="21536"/>
                    </a:cubicBezTo>
                    <a:lnTo>
                      <a:pt x="30" y="21652"/>
                    </a:lnTo>
                    <a:cubicBezTo>
                      <a:pt x="17" y="21914"/>
                      <a:pt x="0" y="22210"/>
                      <a:pt x="129" y="22439"/>
                    </a:cubicBezTo>
                    <a:cubicBezTo>
                      <a:pt x="299" y="22732"/>
                      <a:pt x="612" y="22828"/>
                      <a:pt x="887" y="22914"/>
                    </a:cubicBezTo>
                    <a:lnTo>
                      <a:pt x="946" y="22934"/>
                    </a:lnTo>
                    <a:cubicBezTo>
                      <a:pt x="1222" y="23021"/>
                      <a:pt x="1514" y="23063"/>
                      <a:pt x="1810" y="23063"/>
                    </a:cubicBezTo>
                    <a:cubicBezTo>
                      <a:pt x="1990" y="23063"/>
                      <a:pt x="2170" y="23047"/>
                      <a:pt x="2349" y="23017"/>
                    </a:cubicBezTo>
                    <a:cubicBezTo>
                      <a:pt x="2438" y="23535"/>
                      <a:pt x="2421" y="24087"/>
                      <a:pt x="2406" y="24625"/>
                    </a:cubicBezTo>
                    <a:cubicBezTo>
                      <a:pt x="2402" y="24834"/>
                      <a:pt x="2395" y="25044"/>
                      <a:pt x="2395" y="25250"/>
                    </a:cubicBezTo>
                    <a:cubicBezTo>
                      <a:pt x="2395" y="26373"/>
                      <a:pt x="2342" y="27310"/>
                      <a:pt x="2226" y="28200"/>
                    </a:cubicBezTo>
                    <a:cubicBezTo>
                      <a:pt x="2122" y="28984"/>
                      <a:pt x="2126" y="29782"/>
                      <a:pt x="2130" y="30549"/>
                    </a:cubicBezTo>
                    <a:lnTo>
                      <a:pt x="2130" y="30954"/>
                    </a:lnTo>
                    <a:lnTo>
                      <a:pt x="2306" y="30954"/>
                    </a:lnTo>
                    <a:lnTo>
                      <a:pt x="2306" y="30549"/>
                    </a:lnTo>
                    <a:cubicBezTo>
                      <a:pt x="2302" y="29785"/>
                      <a:pt x="2299" y="28997"/>
                      <a:pt x="2402" y="28223"/>
                    </a:cubicBezTo>
                    <a:cubicBezTo>
                      <a:pt x="2518" y="27326"/>
                      <a:pt x="2571" y="26379"/>
                      <a:pt x="2571" y="25250"/>
                    </a:cubicBezTo>
                    <a:cubicBezTo>
                      <a:pt x="2571" y="25047"/>
                      <a:pt x="2575" y="24838"/>
                      <a:pt x="2581" y="24628"/>
                    </a:cubicBezTo>
                    <a:cubicBezTo>
                      <a:pt x="2598" y="24081"/>
                      <a:pt x="2614" y="23519"/>
                      <a:pt x="2521" y="22984"/>
                    </a:cubicBezTo>
                    <a:cubicBezTo>
                      <a:pt x="2913" y="22894"/>
                      <a:pt x="3286" y="22728"/>
                      <a:pt x="3591" y="22499"/>
                    </a:cubicBezTo>
                    <a:cubicBezTo>
                      <a:pt x="4046" y="22157"/>
                      <a:pt x="4302" y="21841"/>
                      <a:pt x="4379" y="21542"/>
                    </a:cubicBezTo>
                    <a:cubicBezTo>
                      <a:pt x="4451" y="21246"/>
                      <a:pt x="4479" y="20904"/>
                      <a:pt x="4502" y="20576"/>
                    </a:cubicBezTo>
                    <a:cubicBezTo>
                      <a:pt x="4508" y="20469"/>
                      <a:pt x="4514" y="20366"/>
                      <a:pt x="4525" y="20266"/>
                    </a:cubicBezTo>
                    <a:cubicBezTo>
                      <a:pt x="4568" y="19771"/>
                      <a:pt x="4382" y="19459"/>
                      <a:pt x="4169" y="19097"/>
                    </a:cubicBezTo>
                    <a:cubicBezTo>
                      <a:pt x="4116" y="19011"/>
                      <a:pt x="4063" y="18921"/>
                      <a:pt x="4010" y="18822"/>
                    </a:cubicBezTo>
                    <a:cubicBezTo>
                      <a:pt x="3771" y="18383"/>
                      <a:pt x="3628" y="17928"/>
                      <a:pt x="3482" y="17446"/>
                    </a:cubicBezTo>
                    <a:cubicBezTo>
                      <a:pt x="3425" y="17270"/>
                      <a:pt x="3372" y="17091"/>
                      <a:pt x="3312" y="16914"/>
                    </a:cubicBezTo>
                    <a:cubicBezTo>
                      <a:pt x="3173" y="16502"/>
                      <a:pt x="2970" y="16117"/>
                      <a:pt x="2771" y="15745"/>
                    </a:cubicBezTo>
                    <a:cubicBezTo>
                      <a:pt x="2601" y="15423"/>
                      <a:pt x="2421" y="15087"/>
                      <a:pt x="2292" y="14742"/>
                    </a:cubicBezTo>
                    <a:cubicBezTo>
                      <a:pt x="2063" y="14134"/>
                      <a:pt x="2107" y="13337"/>
                      <a:pt x="2146" y="12629"/>
                    </a:cubicBezTo>
                    <a:cubicBezTo>
                      <a:pt x="2156" y="12472"/>
                      <a:pt x="2162" y="12320"/>
                      <a:pt x="2170" y="12173"/>
                    </a:cubicBezTo>
                    <a:cubicBezTo>
                      <a:pt x="2199" y="11373"/>
                      <a:pt x="2548" y="10582"/>
                      <a:pt x="3212" y="9828"/>
                    </a:cubicBezTo>
                    <a:cubicBezTo>
                      <a:pt x="3429" y="9582"/>
                      <a:pt x="3757" y="9393"/>
                      <a:pt x="4073" y="9211"/>
                    </a:cubicBezTo>
                    <a:cubicBezTo>
                      <a:pt x="4219" y="9124"/>
                      <a:pt x="4359" y="9044"/>
                      <a:pt x="4488" y="8958"/>
                    </a:cubicBezTo>
                    <a:cubicBezTo>
                      <a:pt x="4731" y="8795"/>
                      <a:pt x="5026" y="8662"/>
                      <a:pt x="5309" y="8529"/>
                    </a:cubicBezTo>
                    <a:cubicBezTo>
                      <a:pt x="5431" y="8476"/>
                      <a:pt x="5551" y="8420"/>
                      <a:pt x="5664" y="8363"/>
                    </a:cubicBezTo>
                    <a:cubicBezTo>
                      <a:pt x="5970" y="8214"/>
                      <a:pt x="6249" y="8094"/>
                      <a:pt x="6495" y="8011"/>
                    </a:cubicBezTo>
                    <a:lnTo>
                      <a:pt x="6495" y="8011"/>
                    </a:lnTo>
                    <a:cubicBezTo>
                      <a:pt x="6481" y="8044"/>
                      <a:pt x="6472" y="8081"/>
                      <a:pt x="6465" y="8117"/>
                    </a:cubicBezTo>
                    <a:cubicBezTo>
                      <a:pt x="6388" y="8449"/>
                      <a:pt x="6408" y="8845"/>
                      <a:pt x="6428" y="9191"/>
                    </a:cubicBezTo>
                    <a:lnTo>
                      <a:pt x="6435" y="9366"/>
                    </a:lnTo>
                    <a:cubicBezTo>
                      <a:pt x="6452" y="9725"/>
                      <a:pt x="6581" y="10008"/>
                      <a:pt x="6811" y="10180"/>
                    </a:cubicBezTo>
                    <a:cubicBezTo>
                      <a:pt x="6976" y="10305"/>
                      <a:pt x="7188" y="10369"/>
                      <a:pt x="7428" y="10369"/>
                    </a:cubicBezTo>
                    <a:cubicBezTo>
                      <a:pt x="7545" y="10369"/>
                      <a:pt x="7669" y="10354"/>
                      <a:pt x="7797" y="10323"/>
                    </a:cubicBezTo>
                    <a:cubicBezTo>
                      <a:pt x="8401" y="10177"/>
                      <a:pt x="8369" y="9769"/>
                      <a:pt x="8332" y="9293"/>
                    </a:cubicBezTo>
                    <a:lnTo>
                      <a:pt x="8326" y="9220"/>
                    </a:lnTo>
                    <a:cubicBezTo>
                      <a:pt x="8286" y="8659"/>
                      <a:pt x="8162" y="7895"/>
                      <a:pt x="7584" y="7719"/>
                    </a:cubicBezTo>
                    <a:cubicBezTo>
                      <a:pt x="7491" y="7691"/>
                      <a:pt x="7386" y="7677"/>
                      <a:pt x="7270" y="7677"/>
                    </a:cubicBezTo>
                    <a:cubicBezTo>
                      <a:pt x="7147" y="7677"/>
                      <a:pt x="7012" y="7693"/>
                      <a:pt x="6863" y="7725"/>
                    </a:cubicBezTo>
                    <a:cubicBezTo>
                      <a:pt x="6980" y="7582"/>
                      <a:pt x="7116" y="7456"/>
                      <a:pt x="7245" y="7337"/>
                    </a:cubicBezTo>
                    <a:cubicBezTo>
                      <a:pt x="7289" y="7297"/>
                      <a:pt x="7329" y="7260"/>
                      <a:pt x="7369" y="7224"/>
                    </a:cubicBezTo>
                    <a:cubicBezTo>
                      <a:pt x="7521" y="7078"/>
                      <a:pt x="7701" y="6958"/>
                      <a:pt x="7877" y="6842"/>
                    </a:cubicBezTo>
                    <a:cubicBezTo>
                      <a:pt x="8063" y="6715"/>
                      <a:pt x="8256" y="6586"/>
                      <a:pt x="8421" y="6423"/>
                    </a:cubicBezTo>
                    <a:cubicBezTo>
                      <a:pt x="8581" y="6267"/>
                      <a:pt x="8720" y="6094"/>
                      <a:pt x="8857" y="5928"/>
                    </a:cubicBezTo>
                    <a:cubicBezTo>
                      <a:pt x="9046" y="5698"/>
                      <a:pt x="9243" y="5459"/>
                      <a:pt x="9485" y="5267"/>
                    </a:cubicBezTo>
                    <a:cubicBezTo>
                      <a:pt x="9936" y="4901"/>
                      <a:pt x="10428" y="4549"/>
                      <a:pt x="10903" y="4203"/>
                    </a:cubicBezTo>
                    <a:lnTo>
                      <a:pt x="11046" y="4101"/>
                    </a:lnTo>
                    <a:cubicBezTo>
                      <a:pt x="11339" y="3892"/>
                      <a:pt x="11651" y="3838"/>
                      <a:pt x="12013" y="3775"/>
                    </a:cubicBezTo>
                    <a:lnTo>
                      <a:pt x="12173" y="3749"/>
                    </a:lnTo>
                    <a:cubicBezTo>
                      <a:pt x="12726" y="3650"/>
                      <a:pt x="13250" y="3610"/>
                      <a:pt x="13780" y="3610"/>
                    </a:cubicBezTo>
                    <a:cubicBezTo>
                      <a:pt x="14282" y="3610"/>
                      <a:pt x="14789" y="3646"/>
                      <a:pt x="15332" y="3699"/>
                    </a:cubicBezTo>
                    <a:cubicBezTo>
                      <a:pt x="15601" y="3725"/>
                      <a:pt x="15876" y="3775"/>
                      <a:pt x="16143" y="3825"/>
                    </a:cubicBezTo>
                    <a:cubicBezTo>
                      <a:pt x="16482" y="3888"/>
                      <a:pt x="16833" y="3955"/>
                      <a:pt x="17182" y="3971"/>
                    </a:cubicBezTo>
                    <a:cubicBezTo>
                      <a:pt x="17319" y="3978"/>
                      <a:pt x="17451" y="3981"/>
                      <a:pt x="17584" y="3988"/>
                    </a:cubicBezTo>
                    <a:cubicBezTo>
                      <a:pt x="18059" y="4008"/>
                      <a:pt x="18504" y="4024"/>
                      <a:pt x="18973" y="4081"/>
                    </a:cubicBezTo>
                    <a:cubicBezTo>
                      <a:pt x="19367" y="4125"/>
                      <a:pt x="19761" y="4147"/>
                      <a:pt x="20150" y="4147"/>
                    </a:cubicBezTo>
                    <a:cubicBezTo>
                      <a:pt x="21476" y="4147"/>
                      <a:pt x="22746" y="3892"/>
                      <a:pt x="23774" y="3406"/>
                    </a:cubicBezTo>
                    <a:cubicBezTo>
                      <a:pt x="23966" y="3739"/>
                      <a:pt x="24225" y="4064"/>
                      <a:pt x="24524" y="4333"/>
                    </a:cubicBezTo>
                    <a:cubicBezTo>
                      <a:pt x="25435" y="5147"/>
                      <a:pt x="26292" y="5599"/>
                      <a:pt x="27143" y="5715"/>
                    </a:cubicBezTo>
                    <a:cubicBezTo>
                      <a:pt x="27328" y="5742"/>
                      <a:pt x="27517" y="5772"/>
                      <a:pt x="27704" y="5805"/>
                    </a:cubicBezTo>
                    <a:cubicBezTo>
                      <a:pt x="28066" y="5868"/>
                      <a:pt x="28441" y="5931"/>
                      <a:pt x="28820" y="5945"/>
                    </a:cubicBezTo>
                    <a:cubicBezTo>
                      <a:pt x="28899" y="5947"/>
                      <a:pt x="28977" y="5949"/>
                      <a:pt x="29053" y="5949"/>
                    </a:cubicBezTo>
                    <a:cubicBezTo>
                      <a:pt x="29615" y="5949"/>
                      <a:pt x="30104" y="5875"/>
                      <a:pt x="30687" y="5758"/>
                    </a:cubicBezTo>
                    <a:cubicBezTo>
                      <a:pt x="31531" y="5589"/>
                      <a:pt x="32514" y="5336"/>
                      <a:pt x="33365" y="4746"/>
                    </a:cubicBezTo>
                    <a:cubicBezTo>
                      <a:pt x="34063" y="4260"/>
                      <a:pt x="34803" y="4137"/>
                      <a:pt x="35700" y="4104"/>
                    </a:cubicBezTo>
                    <a:cubicBezTo>
                      <a:pt x="35736" y="4102"/>
                      <a:pt x="35772" y="4102"/>
                      <a:pt x="35807" y="4102"/>
                    </a:cubicBezTo>
                    <a:cubicBezTo>
                      <a:pt x="36585" y="4102"/>
                      <a:pt x="37246" y="4444"/>
                      <a:pt x="37780" y="5117"/>
                    </a:cubicBezTo>
                    <a:cubicBezTo>
                      <a:pt x="38531" y="6061"/>
                      <a:pt x="39218" y="6994"/>
                      <a:pt x="39371" y="8038"/>
                    </a:cubicBezTo>
                    <a:cubicBezTo>
                      <a:pt x="39431" y="8426"/>
                      <a:pt x="39457" y="8984"/>
                      <a:pt x="39391" y="9353"/>
                    </a:cubicBezTo>
                    <a:cubicBezTo>
                      <a:pt x="39311" y="9801"/>
                      <a:pt x="38953" y="10127"/>
                      <a:pt x="38604" y="10442"/>
                    </a:cubicBezTo>
                    <a:lnTo>
                      <a:pt x="38540" y="10496"/>
                    </a:lnTo>
                    <a:cubicBezTo>
                      <a:pt x="38454" y="10576"/>
                      <a:pt x="38355" y="10655"/>
                      <a:pt x="38252" y="10735"/>
                    </a:cubicBezTo>
                    <a:cubicBezTo>
                      <a:pt x="38089" y="10250"/>
                      <a:pt x="37867" y="9769"/>
                      <a:pt x="37597" y="9419"/>
                    </a:cubicBezTo>
                    <a:cubicBezTo>
                      <a:pt x="37223" y="8936"/>
                      <a:pt x="36689" y="8756"/>
                      <a:pt x="36150" y="8756"/>
                    </a:cubicBezTo>
                    <a:cubicBezTo>
                      <a:pt x="35785" y="8756"/>
                      <a:pt x="35418" y="8838"/>
                      <a:pt x="35096" y="8964"/>
                    </a:cubicBezTo>
                    <a:cubicBezTo>
                      <a:pt x="34733" y="9104"/>
                      <a:pt x="34282" y="9280"/>
                      <a:pt x="34282" y="9844"/>
                    </a:cubicBezTo>
                    <a:cubicBezTo>
                      <a:pt x="34279" y="10407"/>
                      <a:pt x="34471" y="10898"/>
                      <a:pt x="34813" y="11187"/>
                    </a:cubicBezTo>
                    <a:cubicBezTo>
                      <a:pt x="35216" y="11530"/>
                      <a:pt x="35698" y="11677"/>
                      <a:pt x="36200" y="11677"/>
                    </a:cubicBezTo>
                    <a:cubicBezTo>
                      <a:pt x="36861" y="11677"/>
                      <a:pt x="37558" y="11421"/>
                      <a:pt x="38155" y="11020"/>
                    </a:cubicBezTo>
                    <a:cubicBezTo>
                      <a:pt x="38258" y="11373"/>
                      <a:pt x="38321" y="11718"/>
                      <a:pt x="38348" y="12001"/>
                    </a:cubicBezTo>
                    <a:cubicBezTo>
                      <a:pt x="38365" y="12236"/>
                      <a:pt x="38401" y="12423"/>
                      <a:pt x="38474" y="12655"/>
                    </a:cubicBezTo>
                    <a:cubicBezTo>
                      <a:pt x="38607" y="13090"/>
                      <a:pt x="38670" y="13469"/>
                      <a:pt x="38740" y="13908"/>
                    </a:cubicBezTo>
                    <a:lnTo>
                      <a:pt x="38767" y="14070"/>
                    </a:lnTo>
                    <a:cubicBezTo>
                      <a:pt x="38903" y="14892"/>
                      <a:pt x="39126" y="15778"/>
                      <a:pt x="39388" y="16569"/>
                    </a:cubicBezTo>
                    <a:cubicBezTo>
                      <a:pt x="40172" y="18921"/>
                      <a:pt x="41305" y="21011"/>
                      <a:pt x="42666" y="22612"/>
                    </a:cubicBezTo>
                    <a:cubicBezTo>
                      <a:pt x="43069" y="23087"/>
                      <a:pt x="43528" y="23489"/>
                      <a:pt x="43962" y="23851"/>
                    </a:cubicBezTo>
                    <a:cubicBezTo>
                      <a:pt x="44092" y="23961"/>
                      <a:pt x="44225" y="24087"/>
                      <a:pt x="44365" y="24220"/>
                    </a:cubicBezTo>
                    <a:cubicBezTo>
                      <a:pt x="44647" y="24489"/>
                      <a:pt x="44936" y="24765"/>
                      <a:pt x="45235" y="24931"/>
                    </a:cubicBezTo>
                    <a:cubicBezTo>
                      <a:pt x="45399" y="25020"/>
                      <a:pt x="45572" y="25039"/>
                      <a:pt x="45744" y="25039"/>
                    </a:cubicBezTo>
                    <a:cubicBezTo>
                      <a:pt x="45809" y="25039"/>
                      <a:pt x="45875" y="25036"/>
                      <a:pt x="45940" y="25034"/>
                    </a:cubicBezTo>
                    <a:cubicBezTo>
                      <a:pt x="45990" y="25031"/>
                      <a:pt x="46046" y="25025"/>
                      <a:pt x="46099" y="25025"/>
                    </a:cubicBezTo>
                    <a:cubicBezTo>
                      <a:pt x="46116" y="25025"/>
                      <a:pt x="46132" y="25026"/>
                      <a:pt x="46148" y="25027"/>
                    </a:cubicBezTo>
                    <a:lnTo>
                      <a:pt x="46148" y="24851"/>
                    </a:lnTo>
                    <a:cubicBezTo>
                      <a:pt x="46069" y="24854"/>
                      <a:pt x="46002" y="24854"/>
                      <a:pt x="45932" y="24858"/>
                    </a:cubicBezTo>
                    <a:cubicBezTo>
                      <a:pt x="45864" y="24861"/>
                      <a:pt x="45798" y="24864"/>
                      <a:pt x="45735" y="24864"/>
                    </a:cubicBezTo>
                    <a:cubicBezTo>
                      <a:pt x="45584" y="24864"/>
                      <a:pt x="45447" y="24847"/>
                      <a:pt x="45318" y="24774"/>
                    </a:cubicBezTo>
                    <a:cubicBezTo>
                      <a:pt x="45039" y="24622"/>
                      <a:pt x="44759" y="24353"/>
                      <a:pt x="44488" y="24093"/>
                    </a:cubicBezTo>
                    <a:cubicBezTo>
                      <a:pt x="44345" y="23957"/>
                      <a:pt x="44209" y="23828"/>
                      <a:pt x="44075" y="23718"/>
                    </a:cubicBezTo>
                    <a:cubicBezTo>
                      <a:pt x="43647" y="23359"/>
                      <a:pt x="43195" y="22960"/>
                      <a:pt x="42800" y="22499"/>
                    </a:cubicBezTo>
                    <a:cubicBezTo>
                      <a:pt x="41455" y="20915"/>
                      <a:pt x="40331" y="18845"/>
                      <a:pt x="39557" y="16512"/>
                    </a:cubicBezTo>
                    <a:cubicBezTo>
                      <a:pt x="39295" y="15729"/>
                      <a:pt x="39075" y="14852"/>
                      <a:pt x="38943" y="14044"/>
                    </a:cubicBezTo>
                    <a:lnTo>
                      <a:pt x="38913" y="13881"/>
                    </a:lnTo>
                    <a:cubicBezTo>
                      <a:pt x="38839" y="13432"/>
                      <a:pt x="38776" y="13047"/>
                      <a:pt x="38640" y="12606"/>
                    </a:cubicBezTo>
                    <a:cubicBezTo>
                      <a:pt x="38574" y="12383"/>
                      <a:pt x="38540" y="12210"/>
                      <a:pt x="38520" y="11988"/>
                    </a:cubicBezTo>
                    <a:cubicBezTo>
                      <a:pt x="38497" y="11678"/>
                      <a:pt x="38421" y="11300"/>
                      <a:pt x="38308" y="10914"/>
                    </a:cubicBezTo>
                    <a:cubicBezTo>
                      <a:pt x="38431" y="10825"/>
                      <a:pt x="38547" y="10729"/>
                      <a:pt x="38660" y="10626"/>
                    </a:cubicBezTo>
                    <a:lnTo>
                      <a:pt x="38720" y="10572"/>
                    </a:lnTo>
                    <a:cubicBezTo>
                      <a:pt x="39072" y="10253"/>
                      <a:pt x="39474" y="9895"/>
                      <a:pt x="39564" y="9386"/>
                    </a:cubicBezTo>
                    <a:cubicBezTo>
                      <a:pt x="39641" y="8971"/>
                      <a:pt x="39601" y="8386"/>
                      <a:pt x="39547" y="8015"/>
                    </a:cubicBezTo>
                    <a:cubicBezTo>
                      <a:pt x="39385" y="6925"/>
                      <a:pt x="38684" y="5971"/>
                      <a:pt x="37919" y="5008"/>
                    </a:cubicBezTo>
                    <a:cubicBezTo>
                      <a:pt x="37350" y="4289"/>
                      <a:pt x="36637" y="3926"/>
                      <a:pt x="35805" y="3926"/>
                    </a:cubicBezTo>
                    <a:cubicBezTo>
                      <a:pt x="35768" y="3926"/>
                      <a:pt x="35731" y="3927"/>
                      <a:pt x="35694" y="3928"/>
                    </a:cubicBezTo>
                    <a:cubicBezTo>
                      <a:pt x="34889" y="3958"/>
                      <a:pt x="34043" y="4061"/>
                      <a:pt x="33265" y="4599"/>
                    </a:cubicBezTo>
                    <a:cubicBezTo>
                      <a:pt x="32438" y="5174"/>
                      <a:pt x="31481" y="5419"/>
                      <a:pt x="30651" y="5586"/>
                    </a:cubicBezTo>
                    <a:cubicBezTo>
                      <a:pt x="30080" y="5700"/>
                      <a:pt x="29599" y="5773"/>
                      <a:pt x="29053" y="5773"/>
                    </a:cubicBezTo>
                    <a:cubicBezTo>
                      <a:pt x="28979" y="5773"/>
                      <a:pt x="28903" y="5771"/>
                      <a:pt x="28827" y="5769"/>
                    </a:cubicBezTo>
                    <a:cubicBezTo>
                      <a:pt x="28461" y="5755"/>
                      <a:pt x="28089" y="5692"/>
                      <a:pt x="27733" y="5632"/>
                    </a:cubicBezTo>
                    <a:cubicBezTo>
                      <a:pt x="27544" y="5599"/>
                      <a:pt x="27355" y="5566"/>
                      <a:pt x="27166" y="5543"/>
                    </a:cubicBezTo>
                    <a:cubicBezTo>
                      <a:pt x="26352" y="5430"/>
                      <a:pt x="25524" y="4991"/>
                      <a:pt x="24641" y="4200"/>
                    </a:cubicBezTo>
                    <a:cubicBezTo>
                      <a:pt x="24361" y="3948"/>
                      <a:pt x="24113" y="3642"/>
                      <a:pt x="23933" y="3330"/>
                    </a:cubicBezTo>
                    <a:cubicBezTo>
                      <a:pt x="23953" y="3320"/>
                      <a:pt x="23973" y="3310"/>
                      <a:pt x="23993" y="3297"/>
                    </a:cubicBezTo>
                    <a:cubicBezTo>
                      <a:pt x="24996" y="2775"/>
                      <a:pt x="25488" y="1815"/>
                      <a:pt x="25309" y="729"/>
                    </a:cubicBezTo>
                    <a:cubicBezTo>
                      <a:pt x="25239" y="304"/>
                      <a:pt x="25125" y="237"/>
                      <a:pt x="24797" y="144"/>
                    </a:cubicBezTo>
                    <a:cubicBezTo>
                      <a:pt x="24757" y="131"/>
                      <a:pt x="24714" y="117"/>
                      <a:pt x="24667" y="101"/>
                    </a:cubicBezTo>
                    <a:cubicBezTo>
                      <a:pt x="24524" y="56"/>
                      <a:pt x="24357" y="0"/>
                      <a:pt x="24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7" name="Google Shape;407;p12"/>
            <p:cNvGrpSpPr/>
            <p:nvPr/>
          </p:nvGrpSpPr>
          <p:grpSpPr>
            <a:xfrm>
              <a:off x="5305884" y="1057227"/>
              <a:ext cx="538986" cy="492576"/>
              <a:chOff x="4549350" y="1221150"/>
              <a:chExt cx="460475" cy="420825"/>
            </a:xfrm>
          </p:grpSpPr>
          <p:sp>
            <p:nvSpPr>
              <p:cNvPr id="408" name="Google Shape;408;p12"/>
              <p:cNvSpPr/>
              <p:nvPr/>
            </p:nvSpPr>
            <p:spPr>
              <a:xfrm>
                <a:off x="4549350" y="1221150"/>
                <a:ext cx="460475" cy="420825"/>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12"/>
              <p:cNvSpPr/>
              <p:nvPr/>
            </p:nvSpPr>
            <p:spPr>
              <a:xfrm>
                <a:off x="4615450" y="1365625"/>
                <a:ext cx="15225" cy="9825"/>
              </a:xfrm>
              <a:custGeom>
                <a:avLst/>
                <a:gdLst/>
                <a:ahLst/>
                <a:cxnLst/>
                <a:rect l="l" t="t" r="r" b="b"/>
                <a:pathLst>
                  <a:path w="609" h="393" extrusionOk="0">
                    <a:moveTo>
                      <a:pt x="293" y="1"/>
                    </a:moveTo>
                    <a:cubicBezTo>
                      <a:pt x="177" y="1"/>
                      <a:pt x="24" y="90"/>
                      <a:pt x="14" y="213"/>
                    </a:cubicBezTo>
                    <a:cubicBezTo>
                      <a:pt x="1" y="349"/>
                      <a:pt x="147" y="392"/>
                      <a:pt x="250" y="392"/>
                    </a:cubicBezTo>
                    <a:lnTo>
                      <a:pt x="316" y="392"/>
                    </a:lnTo>
                    <a:cubicBezTo>
                      <a:pt x="433" y="392"/>
                      <a:pt x="586" y="303"/>
                      <a:pt x="595" y="180"/>
                    </a:cubicBezTo>
                    <a:cubicBezTo>
                      <a:pt x="609" y="44"/>
                      <a:pt x="463"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12"/>
              <p:cNvSpPr/>
              <p:nvPr/>
            </p:nvSpPr>
            <p:spPr>
              <a:xfrm>
                <a:off x="4586150" y="1400675"/>
                <a:ext cx="22275" cy="6250"/>
              </a:xfrm>
              <a:custGeom>
                <a:avLst/>
                <a:gdLst/>
                <a:ahLst/>
                <a:cxnLst/>
                <a:rect l="l" t="t" r="r" b="b"/>
                <a:pathLst>
                  <a:path w="891" h="250" extrusionOk="0">
                    <a:moveTo>
                      <a:pt x="548" y="1"/>
                    </a:moveTo>
                    <a:cubicBezTo>
                      <a:pt x="382" y="1"/>
                      <a:pt x="0" y="249"/>
                      <a:pt x="343" y="249"/>
                    </a:cubicBezTo>
                    <a:cubicBezTo>
                      <a:pt x="508" y="249"/>
                      <a:pt x="89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12"/>
              <p:cNvSpPr/>
              <p:nvPr/>
            </p:nvSpPr>
            <p:spPr>
              <a:xfrm>
                <a:off x="4618050" y="1408400"/>
                <a:ext cx="16700" cy="7425"/>
              </a:xfrm>
              <a:custGeom>
                <a:avLst/>
                <a:gdLst/>
                <a:ahLst/>
                <a:cxnLst/>
                <a:rect l="l" t="t" r="r" b="b"/>
                <a:pathLst>
                  <a:path w="668" h="297" extrusionOk="0">
                    <a:moveTo>
                      <a:pt x="399" y="0"/>
                    </a:moveTo>
                    <a:cubicBezTo>
                      <a:pt x="286" y="0"/>
                      <a:pt x="129" y="37"/>
                      <a:pt x="63" y="140"/>
                    </a:cubicBezTo>
                    <a:cubicBezTo>
                      <a:pt x="0" y="243"/>
                      <a:pt x="116" y="296"/>
                      <a:pt x="203" y="296"/>
                    </a:cubicBezTo>
                    <a:lnTo>
                      <a:pt x="269" y="296"/>
                    </a:lnTo>
                    <a:cubicBezTo>
                      <a:pt x="382" y="296"/>
                      <a:pt x="538" y="259"/>
                      <a:pt x="605" y="157"/>
                    </a:cubicBezTo>
                    <a:cubicBezTo>
                      <a:pt x="668" y="57"/>
                      <a:pt x="551"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12"/>
              <p:cNvSpPr/>
              <p:nvPr/>
            </p:nvSpPr>
            <p:spPr>
              <a:xfrm>
                <a:off x="4649675" y="1388875"/>
                <a:ext cx="18300" cy="9825"/>
              </a:xfrm>
              <a:custGeom>
                <a:avLst/>
                <a:gdLst/>
                <a:ahLst/>
                <a:cxnLst/>
                <a:rect l="l" t="t" r="r" b="b"/>
                <a:pathLst>
                  <a:path w="732" h="393" extrusionOk="0">
                    <a:moveTo>
                      <a:pt x="386" y="1"/>
                    </a:moveTo>
                    <a:cubicBezTo>
                      <a:pt x="91" y="1"/>
                      <a:pt x="1" y="393"/>
                      <a:pt x="346" y="393"/>
                    </a:cubicBezTo>
                    <a:cubicBezTo>
                      <a:pt x="645" y="393"/>
                      <a:pt x="732"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12"/>
              <p:cNvSpPr/>
              <p:nvPr/>
            </p:nvSpPr>
            <p:spPr>
              <a:xfrm>
                <a:off x="4643775" y="1362800"/>
                <a:ext cx="15150" cy="5500"/>
              </a:xfrm>
              <a:custGeom>
                <a:avLst/>
                <a:gdLst/>
                <a:ahLst/>
                <a:cxnLst/>
                <a:rect l="l" t="t" r="r" b="b"/>
                <a:pathLst>
                  <a:path w="606" h="220" extrusionOk="0">
                    <a:moveTo>
                      <a:pt x="433" y="1"/>
                    </a:moveTo>
                    <a:cubicBezTo>
                      <a:pt x="310" y="1"/>
                      <a:pt x="177" y="27"/>
                      <a:pt x="74" y="97"/>
                    </a:cubicBezTo>
                    <a:cubicBezTo>
                      <a:pt x="1" y="150"/>
                      <a:pt x="1" y="220"/>
                      <a:pt x="107" y="220"/>
                    </a:cubicBezTo>
                    <a:lnTo>
                      <a:pt x="174" y="220"/>
                    </a:lnTo>
                    <a:cubicBezTo>
                      <a:pt x="296" y="220"/>
                      <a:pt x="429" y="194"/>
                      <a:pt x="532" y="124"/>
                    </a:cubicBezTo>
                    <a:cubicBezTo>
                      <a:pt x="606" y="70"/>
                      <a:pt x="606"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12"/>
              <p:cNvSpPr/>
              <p:nvPr/>
            </p:nvSpPr>
            <p:spPr>
              <a:xfrm>
                <a:off x="4949000" y="1495950"/>
                <a:ext cx="21775" cy="8650"/>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2"/>
              <p:cNvSpPr/>
              <p:nvPr/>
            </p:nvSpPr>
            <p:spPr>
              <a:xfrm>
                <a:off x="4900600" y="1475500"/>
                <a:ext cx="22175" cy="6350"/>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2"/>
              <p:cNvSpPr/>
              <p:nvPr/>
            </p:nvSpPr>
            <p:spPr>
              <a:xfrm>
                <a:off x="4925100" y="1419675"/>
                <a:ext cx="18925" cy="8975"/>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12"/>
              <p:cNvSpPr/>
              <p:nvPr/>
            </p:nvSpPr>
            <p:spPr>
              <a:xfrm>
                <a:off x="4964775" y="1453925"/>
                <a:ext cx="15250" cy="95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12"/>
              <p:cNvSpPr/>
              <p:nvPr/>
            </p:nvSpPr>
            <p:spPr>
              <a:xfrm>
                <a:off x="4902250" y="1533725"/>
                <a:ext cx="22200" cy="6350"/>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12"/>
              <p:cNvSpPr/>
              <p:nvPr/>
            </p:nvSpPr>
            <p:spPr>
              <a:xfrm>
                <a:off x="4865700" y="1448600"/>
                <a:ext cx="22125" cy="6925"/>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12"/>
              <p:cNvSpPr/>
              <p:nvPr/>
            </p:nvSpPr>
            <p:spPr>
              <a:xfrm>
                <a:off x="4890700" y="1421600"/>
                <a:ext cx="21950" cy="7675"/>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12"/>
              <p:cNvSpPr/>
              <p:nvPr/>
            </p:nvSpPr>
            <p:spPr>
              <a:xfrm>
                <a:off x="4855825" y="1518625"/>
                <a:ext cx="16875" cy="6575"/>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12"/>
              <p:cNvSpPr/>
              <p:nvPr/>
            </p:nvSpPr>
            <p:spPr>
              <a:xfrm>
                <a:off x="4862550" y="1473925"/>
                <a:ext cx="18375" cy="9500"/>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3" name="Google Shape;423;p12"/>
            <p:cNvGrpSpPr/>
            <p:nvPr/>
          </p:nvGrpSpPr>
          <p:grpSpPr>
            <a:xfrm>
              <a:off x="25" y="-10650"/>
              <a:ext cx="9143949" cy="5158468"/>
              <a:chOff x="0" y="-10650"/>
              <a:chExt cx="9143949" cy="5158468"/>
            </a:xfrm>
          </p:grpSpPr>
          <p:grpSp>
            <p:nvGrpSpPr>
              <p:cNvPr id="424" name="Google Shape;424;p12"/>
              <p:cNvGrpSpPr/>
              <p:nvPr/>
            </p:nvGrpSpPr>
            <p:grpSpPr>
              <a:xfrm>
                <a:off x="0" y="-10650"/>
                <a:ext cx="9143949" cy="5158468"/>
                <a:chOff x="267864" y="140547"/>
                <a:chExt cx="8608500" cy="4856400"/>
              </a:xfrm>
            </p:grpSpPr>
            <p:sp>
              <p:nvSpPr>
                <p:cNvPr id="425" name="Google Shape;425;p12"/>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12"/>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7" name="Google Shape;427;p12"/>
              <p:cNvGrpSpPr/>
              <p:nvPr/>
            </p:nvGrpSpPr>
            <p:grpSpPr>
              <a:xfrm rot="10800000">
                <a:off x="0" y="-10650"/>
                <a:ext cx="9143949" cy="5158468"/>
                <a:chOff x="267864" y="140547"/>
                <a:chExt cx="8608500" cy="4856400"/>
              </a:xfrm>
            </p:grpSpPr>
            <p:sp>
              <p:nvSpPr>
                <p:cNvPr id="428" name="Google Shape;428;p12"/>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2"/>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430" name="Google Shape;430;p12"/>
          <p:cNvSpPr txBox="1">
            <a:spLocks noGrp="1"/>
          </p:cNvSpPr>
          <p:nvPr>
            <p:ph type="subTitle" idx="1"/>
          </p:nvPr>
        </p:nvSpPr>
        <p:spPr>
          <a:xfrm flipH="1">
            <a:off x="1631867" y="1793899"/>
            <a:ext cx="3880400" cy="7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Didact Gothic"/>
                <a:ea typeface="Didact Gothic"/>
                <a:cs typeface="Didact Gothic"/>
                <a:sym typeface="Didact Gothic"/>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1" name="Google Shape;431;p12"/>
          <p:cNvSpPr txBox="1">
            <a:spLocks noGrp="1"/>
          </p:cNvSpPr>
          <p:nvPr>
            <p:ph type="subTitle" idx="2"/>
          </p:nvPr>
        </p:nvSpPr>
        <p:spPr>
          <a:xfrm flipH="1">
            <a:off x="1631867" y="3346032"/>
            <a:ext cx="3880400" cy="7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Didact Gothic"/>
                <a:ea typeface="Didact Gothic"/>
                <a:cs typeface="Didact Gothic"/>
                <a:sym typeface="Didact Gothic"/>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2" name="Google Shape;432;p12"/>
          <p:cNvSpPr txBox="1">
            <a:spLocks noGrp="1"/>
          </p:cNvSpPr>
          <p:nvPr>
            <p:ph type="subTitle" idx="3"/>
          </p:nvPr>
        </p:nvSpPr>
        <p:spPr>
          <a:xfrm flipH="1">
            <a:off x="6679800" y="3346032"/>
            <a:ext cx="3880400" cy="7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Didact Gothic"/>
                <a:ea typeface="Didact Gothic"/>
                <a:cs typeface="Didact Gothic"/>
                <a:sym typeface="Didact Gothic"/>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3" name="Google Shape;433;p12"/>
          <p:cNvSpPr txBox="1">
            <a:spLocks noGrp="1"/>
          </p:cNvSpPr>
          <p:nvPr>
            <p:ph type="subTitle" idx="4"/>
          </p:nvPr>
        </p:nvSpPr>
        <p:spPr>
          <a:xfrm flipH="1">
            <a:off x="6679800" y="4898165"/>
            <a:ext cx="3880400" cy="7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Didact Gothic"/>
                <a:ea typeface="Didact Gothic"/>
                <a:cs typeface="Didact Gothic"/>
                <a:sym typeface="Didact Gothic"/>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4" name="Google Shape;434;p12"/>
          <p:cNvSpPr txBox="1">
            <a:spLocks noGrp="1"/>
          </p:cNvSpPr>
          <p:nvPr>
            <p:ph type="subTitle" idx="5"/>
          </p:nvPr>
        </p:nvSpPr>
        <p:spPr>
          <a:xfrm flipH="1">
            <a:off x="1631867" y="1406933"/>
            <a:ext cx="3880400" cy="58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Sansita"/>
              <a:buNone/>
              <a:defRPr sz="3200" b="1">
                <a:latin typeface="Bellota"/>
                <a:ea typeface="Bellota"/>
                <a:cs typeface="Bellota"/>
                <a:sym typeface="Bellota"/>
              </a:defRPr>
            </a:lvl1pPr>
            <a:lvl2pPr lvl="1"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9pPr>
          </a:lstStyle>
          <a:p>
            <a:endParaRPr/>
          </a:p>
        </p:txBody>
      </p:sp>
      <p:sp>
        <p:nvSpPr>
          <p:cNvPr id="435" name="Google Shape;435;p12"/>
          <p:cNvSpPr txBox="1">
            <a:spLocks noGrp="1"/>
          </p:cNvSpPr>
          <p:nvPr>
            <p:ph type="subTitle" idx="6"/>
          </p:nvPr>
        </p:nvSpPr>
        <p:spPr>
          <a:xfrm flipH="1">
            <a:off x="1631833" y="2959067"/>
            <a:ext cx="3880400" cy="58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Sansita"/>
              <a:buNone/>
              <a:defRPr sz="3200" b="1">
                <a:latin typeface="Bellota"/>
                <a:ea typeface="Bellota"/>
                <a:cs typeface="Bellota"/>
                <a:sym typeface="Bellota"/>
              </a:defRPr>
            </a:lvl1pPr>
            <a:lvl2pPr lvl="1"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9pPr>
          </a:lstStyle>
          <a:p>
            <a:endParaRPr/>
          </a:p>
        </p:txBody>
      </p:sp>
      <p:sp>
        <p:nvSpPr>
          <p:cNvPr id="436" name="Google Shape;436;p12"/>
          <p:cNvSpPr txBox="1">
            <a:spLocks noGrp="1"/>
          </p:cNvSpPr>
          <p:nvPr>
            <p:ph type="subTitle" idx="7"/>
          </p:nvPr>
        </p:nvSpPr>
        <p:spPr>
          <a:xfrm flipH="1">
            <a:off x="6679799" y="2959067"/>
            <a:ext cx="3880400" cy="58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Sansita"/>
              <a:buNone/>
              <a:defRPr sz="3200" b="1">
                <a:latin typeface="Bellota"/>
                <a:ea typeface="Bellota"/>
                <a:cs typeface="Bellota"/>
                <a:sym typeface="Bellota"/>
              </a:defRPr>
            </a:lvl1pPr>
            <a:lvl2pPr lvl="1"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9pPr>
          </a:lstStyle>
          <a:p>
            <a:endParaRPr/>
          </a:p>
        </p:txBody>
      </p:sp>
      <p:sp>
        <p:nvSpPr>
          <p:cNvPr id="437" name="Google Shape;437;p12"/>
          <p:cNvSpPr txBox="1">
            <a:spLocks noGrp="1"/>
          </p:cNvSpPr>
          <p:nvPr>
            <p:ph type="subTitle" idx="8"/>
          </p:nvPr>
        </p:nvSpPr>
        <p:spPr>
          <a:xfrm flipH="1">
            <a:off x="6679799" y="4511200"/>
            <a:ext cx="3880400" cy="58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Sansita"/>
              <a:buNone/>
              <a:defRPr sz="3200" b="1">
                <a:latin typeface="Bellota"/>
                <a:ea typeface="Bellota"/>
                <a:cs typeface="Bellota"/>
                <a:sym typeface="Bellota"/>
              </a:defRPr>
            </a:lvl1pPr>
            <a:lvl2pPr lvl="1"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3200">
                <a:solidFill>
                  <a:schemeClr val="dk1"/>
                </a:solidFill>
                <a:latin typeface="Sansita"/>
                <a:ea typeface="Sansita"/>
                <a:cs typeface="Sansita"/>
                <a:sym typeface="Sansita"/>
              </a:defRPr>
            </a:lvl9pPr>
          </a:lstStyle>
          <a:p>
            <a:endParaRPr/>
          </a:p>
        </p:txBody>
      </p:sp>
    </p:spTree>
    <p:extLst>
      <p:ext uri="{BB962C8B-B14F-4D97-AF65-F5344CB8AC3E}">
        <p14:creationId xmlns:p14="http://schemas.microsoft.com/office/powerpoint/2010/main" val="476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2"/>
        <p:cNvGrpSpPr/>
        <p:nvPr/>
      </p:nvGrpSpPr>
      <p:grpSpPr>
        <a:xfrm>
          <a:off x="0" y="0"/>
          <a:ext cx="0" cy="0"/>
          <a:chOff x="0" y="0"/>
          <a:chExt cx="0" cy="0"/>
        </a:xfrm>
      </p:grpSpPr>
      <p:sp>
        <p:nvSpPr>
          <p:cNvPr id="33" name="Google Shape;33;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5" name="Google Shape;35;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6" name="Google Shape;36;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7" name="Google Shape;37;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69601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438"/>
        <p:cNvGrpSpPr/>
        <p:nvPr/>
      </p:nvGrpSpPr>
      <p:grpSpPr>
        <a:xfrm>
          <a:off x="0" y="0"/>
          <a:ext cx="0" cy="0"/>
          <a:chOff x="0" y="0"/>
          <a:chExt cx="0" cy="0"/>
        </a:xfrm>
      </p:grpSpPr>
      <p:grpSp>
        <p:nvGrpSpPr>
          <p:cNvPr id="439" name="Google Shape;439;p13"/>
          <p:cNvGrpSpPr/>
          <p:nvPr/>
        </p:nvGrpSpPr>
        <p:grpSpPr>
          <a:xfrm>
            <a:off x="967034" y="499601"/>
            <a:ext cx="10587959" cy="5794956"/>
            <a:chOff x="725275" y="374700"/>
            <a:chExt cx="7940969" cy="4346217"/>
          </a:xfrm>
        </p:grpSpPr>
        <p:sp>
          <p:nvSpPr>
            <p:cNvPr id="440" name="Google Shape;440;p13"/>
            <p:cNvSpPr/>
            <p:nvPr/>
          </p:nvSpPr>
          <p:spPr>
            <a:xfrm>
              <a:off x="6373262" y="374700"/>
              <a:ext cx="2292982" cy="1185726"/>
            </a:xfrm>
            <a:custGeom>
              <a:avLst/>
              <a:gdLst/>
              <a:ahLst/>
              <a:cxnLst/>
              <a:rect l="l" t="t" r="r" b="b"/>
              <a:pathLst>
                <a:path w="24838" h="12844" extrusionOk="0">
                  <a:moveTo>
                    <a:pt x="608" y="1"/>
                  </a:moveTo>
                  <a:cubicBezTo>
                    <a:pt x="120" y="373"/>
                    <a:pt x="1" y="2307"/>
                    <a:pt x="64" y="2739"/>
                  </a:cubicBezTo>
                  <a:cubicBezTo>
                    <a:pt x="174" y="3449"/>
                    <a:pt x="70" y="4137"/>
                    <a:pt x="220" y="4852"/>
                  </a:cubicBezTo>
                  <a:cubicBezTo>
                    <a:pt x="383" y="5626"/>
                    <a:pt x="765" y="6490"/>
                    <a:pt x="1100" y="7207"/>
                  </a:cubicBezTo>
                  <a:cubicBezTo>
                    <a:pt x="1323" y="7679"/>
                    <a:pt x="1672" y="8094"/>
                    <a:pt x="1964" y="8520"/>
                  </a:cubicBezTo>
                  <a:cubicBezTo>
                    <a:pt x="2200" y="8858"/>
                    <a:pt x="2390" y="9267"/>
                    <a:pt x="2666" y="9573"/>
                  </a:cubicBezTo>
                  <a:cubicBezTo>
                    <a:pt x="3184" y="10154"/>
                    <a:pt x="3951" y="10722"/>
                    <a:pt x="4645" y="11084"/>
                  </a:cubicBezTo>
                  <a:cubicBezTo>
                    <a:pt x="5476" y="11519"/>
                    <a:pt x="6386" y="11868"/>
                    <a:pt x="7286" y="12131"/>
                  </a:cubicBezTo>
                  <a:cubicBezTo>
                    <a:pt x="7937" y="12320"/>
                    <a:pt x="8609" y="12592"/>
                    <a:pt x="9267" y="12745"/>
                  </a:cubicBezTo>
                  <a:cubicBezTo>
                    <a:pt x="9531" y="12806"/>
                    <a:pt x="9785" y="12820"/>
                    <a:pt x="10040" y="12820"/>
                  </a:cubicBezTo>
                  <a:cubicBezTo>
                    <a:pt x="10258" y="12820"/>
                    <a:pt x="10478" y="12810"/>
                    <a:pt x="10708" y="12808"/>
                  </a:cubicBezTo>
                  <a:cubicBezTo>
                    <a:pt x="10754" y="12808"/>
                    <a:pt x="10800" y="12808"/>
                    <a:pt x="10846" y="12808"/>
                  </a:cubicBezTo>
                  <a:cubicBezTo>
                    <a:pt x="11440" y="12808"/>
                    <a:pt x="12049" y="12843"/>
                    <a:pt x="12652" y="12843"/>
                  </a:cubicBezTo>
                  <a:cubicBezTo>
                    <a:pt x="13045" y="12843"/>
                    <a:pt x="13436" y="12828"/>
                    <a:pt x="13818" y="12778"/>
                  </a:cubicBezTo>
                  <a:cubicBezTo>
                    <a:pt x="14871" y="12643"/>
                    <a:pt x="16044" y="12419"/>
                    <a:pt x="17070" y="12144"/>
                  </a:cubicBezTo>
                  <a:cubicBezTo>
                    <a:pt x="18054" y="11878"/>
                    <a:pt x="19067" y="11562"/>
                    <a:pt x="19991" y="11128"/>
                  </a:cubicBezTo>
                  <a:cubicBezTo>
                    <a:pt x="20754" y="10769"/>
                    <a:pt x="21857" y="10260"/>
                    <a:pt x="22399" y="9609"/>
                  </a:cubicBezTo>
                  <a:cubicBezTo>
                    <a:pt x="22944" y="8961"/>
                    <a:pt x="23372" y="8347"/>
                    <a:pt x="23778" y="7603"/>
                  </a:cubicBezTo>
                  <a:cubicBezTo>
                    <a:pt x="23944" y="7296"/>
                    <a:pt x="24163" y="7008"/>
                    <a:pt x="24276" y="6679"/>
                  </a:cubicBezTo>
                  <a:cubicBezTo>
                    <a:pt x="24379" y="6370"/>
                    <a:pt x="24389" y="6041"/>
                    <a:pt x="24445" y="5719"/>
                  </a:cubicBezTo>
                  <a:cubicBezTo>
                    <a:pt x="24592" y="4904"/>
                    <a:pt x="24704" y="4224"/>
                    <a:pt x="24704" y="3397"/>
                  </a:cubicBezTo>
                  <a:cubicBezTo>
                    <a:pt x="24704" y="2264"/>
                    <a:pt x="24778" y="1141"/>
                    <a:pt x="24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3"/>
            <p:cNvSpPr/>
            <p:nvPr/>
          </p:nvSpPr>
          <p:spPr>
            <a:xfrm>
              <a:off x="6549033" y="543732"/>
              <a:ext cx="1756525" cy="36281"/>
            </a:xfrm>
            <a:custGeom>
              <a:avLst/>
              <a:gdLst/>
              <a:ahLst/>
              <a:cxnLst/>
              <a:rect l="l" t="t" r="r" b="b"/>
              <a:pathLst>
                <a:path w="19027" h="393" extrusionOk="0">
                  <a:moveTo>
                    <a:pt x="429" y="1"/>
                  </a:moveTo>
                  <a:cubicBezTo>
                    <a:pt x="120" y="1"/>
                    <a:pt x="0" y="393"/>
                    <a:pt x="376" y="393"/>
                  </a:cubicBezTo>
                  <a:lnTo>
                    <a:pt x="18598" y="393"/>
                  </a:lnTo>
                  <a:cubicBezTo>
                    <a:pt x="18910" y="393"/>
                    <a:pt x="19027" y="1"/>
                    <a:pt x="18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3"/>
            <p:cNvSpPr/>
            <p:nvPr/>
          </p:nvSpPr>
          <p:spPr>
            <a:xfrm>
              <a:off x="725275" y="3443070"/>
              <a:ext cx="2471128" cy="1277848"/>
            </a:xfrm>
            <a:custGeom>
              <a:avLst/>
              <a:gdLst/>
              <a:ahLst/>
              <a:cxnLst/>
              <a:rect l="l" t="t" r="r" b="b"/>
              <a:pathLst>
                <a:path w="31997" h="16546" extrusionOk="0">
                  <a:moveTo>
                    <a:pt x="15698" y="1"/>
                  </a:moveTo>
                  <a:cubicBezTo>
                    <a:pt x="15192" y="1"/>
                    <a:pt x="14688" y="20"/>
                    <a:pt x="14196" y="84"/>
                  </a:cubicBezTo>
                  <a:cubicBezTo>
                    <a:pt x="12841" y="257"/>
                    <a:pt x="11329" y="546"/>
                    <a:pt x="10004" y="905"/>
                  </a:cubicBezTo>
                  <a:cubicBezTo>
                    <a:pt x="8738" y="1247"/>
                    <a:pt x="7432" y="1652"/>
                    <a:pt x="6243" y="2211"/>
                  </a:cubicBezTo>
                  <a:cubicBezTo>
                    <a:pt x="5260" y="2675"/>
                    <a:pt x="3837" y="3330"/>
                    <a:pt x="3140" y="4167"/>
                  </a:cubicBezTo>
                  <a:cubicBezTo>
                    <a:pt x="2439" y="5004"/>
                    <a:pt x="1884" y="5791"/>
                    <a:pt x="1362" y="6755"/>
                  </a:cubicBezTo>
                  <a:cubicBezTo>
                    <a:pt x="1149" y="7147"/>
                    <a:pt x="867" y="7519"/>
                    <a:pt x="724" y="7944"/>
                  </a:cubicBezTo>
                  <a:cubicBezTo>
                    <a:pt x="588" y="8343"/>
                    <a:pt x="575" y="8765"/>
                    <a:pt x="502" y="9180"/>
                  </a:cubicBezTo>
                  <a:cubicBezTo>
                    <a:pt x="316" y="10230"/>
                    <a:pt x="170" y="11107"/>
                    <a:pt x="170" y="12170"/>
                  </a:cubicBezTo>
                  <a:cubicBezTo>
                    <a:pt x="173" y="13632"/>
                    <a:pt x="77" y="15077"/>
                    <a:pt x="0" y="16546"/>
                  </a:cubicBezTo>
                  <a:lnTo>
                    <a:pt x="31213" y="16546"/>
                  </a:lnTo>
                  <a:cubicBezTo>
                    <a:pt x="31843" y="16064"/>
                    <a:pt x="31996" y="13576"/>
                    <a:pt x="31913" y="13018"/>
                  </a:cubicBezTo>
                  <a:cubicBezTo>
                    <a:pt x="31774" y="12104"/>
                    <a:pt x="31903" y="11217"/>
                    <a:pt x="31711" y="10296"/>
                  </a:cubicBezTo>
                  <a:cubicBezTo>
                    <a:pt x="31501" y="9296"/>
                    <a:pt x="31013" y="8187"/>
                    <a:pt x="30578" y="7263"/>
                  </a:cubicBezTo>
                  <a:cubicBezTo>
                    <a:pt x="30292" y="6656"/>
                    <a:pt x="29840" y="6121"/>
                    <a:pt x="29465" y="5572"/>
                  </a:cubicBezTo>
                  <a:cubicBezTo>
                    <a:pt x="29166" y="5134"/>
                    <a:pt x="28916" y="4609"/>
                    <a:pt x="28565" y="4213"/>
                  </a:cubicBezTo>
                  <a:cubicBezTo>
                    <a:pt x="27893" y="3466"/>
                    <a:pt x="26907" y="2735"/>
                    <a:pt x="26013" y="2267"/>
                  </a:cubicBezTo>
                  <a:cubicBezTo>
                    <a:pt x="24943" y="1705"/>
                    <a:pt x="23770" y="1257"/>
                    <a:pt x="22611" y="921"/>
                  </a:cubicBezTo>
                  <a:cubicBezTo>
                    <a:pt x="21771" y="676"/>
                    <a:pt x="20907" y="323"/>
                    <a:pt x="20060" y="127"/>
                  </a:cubicBezTo>
                  <a:cubicBezTo>
                    <a:pt x="19725" y="50"/>
                    <a:pt x="19403" y="31"/>
                    <a:pt x="19079" y="31"/>
                  </a:cubicBezTo>
                  <a:cubicBezTo>
                    <a:pt x="18791" y="31"/>
                    <a:pt x="18501" y="46"/>
                    <a:pt x="18199" y="47"/>
                  </a:cubicBezTo>
                  <a:cubicBezTo>
                    <a:pt x="18152" y="48"/>
                    <a:pt x="18105" y="48"/>
                    <a:pt x="18058" y="48"/>
                  </a:cubicBezTo>
                  <a:cubicBezTo>
                    <a:pt x="17283" y="48"/>
                    <a:pt x="16487" y="1"/>
                    <a:pt x="15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3"/>
            <p:cNvSpPr/>
            <p:nvPr/>
          </p:nvSpPr>
          <p:spPr>
            <a:xfrm>
              <a:off x="2437615" y="4253136"/>
              <a:ext cx="105033" cy="29270"/>
            </a:xfrm>
            <a:custGeom>
              <a:avLst/>
              <a:gdLst/>
              <a:ahLst/>
              <a:cxnLst/>
              <a:rect l="l" t="t" r="r" b="b"/>
              <a:pathLst>
                <a:path w="1360" h="379" extrusionOk="0">
                  <a:moveTo>
                    <a:pt x="838" y="0"/>
                  </a:moveTo>
                  <a:cubicBezTo>
                    <a:pt x="585" y="0"/>
                    <a:pt x="1" y="379"/>
                    <a:pt x="519" y="379"/>
                  </a:cubicBezTo>
                  <a:cubicBezTo>
                    <a:pt x="775" y="379"/>
                    <a:pt x="1359"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3"/>
            <p:cNvSpPr/>
            <p:nvPr/>
          </p:nvSpPr>
          <p:spPr>
            <a:xfrm>
              <a:off x="2422246" y="4006772"/>
              <a:ext cx="104260" cy="34754"/>
            </a:xfrm>
            <a:custGeom>
              <a:avLst/>
              <a:gdLst/>
              <a:ahLst/>
              <a:cxnLst/>
              <a:rect l="l" t="t" r="r" b="b"/>
              <a:pathLst>
                <a:path w="1350" h="450" extrusionOk="0">
                  <a:moveTo>
                    <a:pt x="824" y="1"/>
                  </a:moveTo>
                  <a:cubicBezTo>
                    <a:pt x="529" y="1"/>
                    <a:pt x="0" y="450"/>
                    <a:pt x="525" y="450"/>
                  </a:cubicBezTo>
                  <a:cubicBezTo>
                    <a:pt x="821" y="450"/>
                    <a:pt x="1349"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3"/>
            <p:cNvSpPr/>
            <p:nvPr/>
          </p:nvSpPr>
          <p:spPr>
            <a:xfrm>
              <a:off x="2646754" y="4162313"/>
              <a:ext cx="95534" cy="22397"/>
            </a:xfrm>
            <a:custGeom>
              <a:avLst/>
              <a:gdLst/>
              <a:ahLst/>
              <a:cxnLst/>
              <a:rect l="l" t="t" r="r" b="b"/>
              <a:pathLst>
                <a:path w="1237" h="290" extrusionOk="0">
                  <a:moveTo>
                    <a:pt x="874" y="0"/>
                  </a:moveTo>
                  <a:cubicBezTo>
                    <a:pt x="724" y="0"/>
                    <a:pt x="0" y="290"/>
                    <a:pt x="362" y="290"/>
                  </a:cubicBezTo>
                  <a:cubicBezTo>
                    <a:pt x="512" y="290"/>
                    <a:pt x="1236"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3"/>
            <p:cNvSpPr/>
            <p:nvPr/>
          </p:nvSpPr>
          <p:spPr>
            <a:xfrm>
              <a:off x="2595164" y="3857486"/>
              <a:ext cx="104260" cy="34213"/>
            </a:xfrm>
            <a:custGeom>
              <a:avLst/>
              <a:gdLst/>
              <a:ahLst/>
              <a:cxnLst/>
              <a:rect l="l" t="t" r="r" b="b"/>
              <a:pathLst>
                <a:path w="1350" h="443" extrusionOk="0">
                  <a:moveTo>
                    <a:pt x="828" y="0"/>
                  </a:moveTo>
                  <a:cubicBezTo>
                    <a:pt x="532" y="0"/>
                    <a:pt x="0" y="442"/>
                    <a:pt x="526" y="442"/>
                  </a:cubicBezTo>
                  <a:cubicBezTo>
                    <a:pt x="817" y="442"/>
                    <a:pt x="1349"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3"/>
            <p:cNvSpPr/>
            <p:nvPr/>
          </p:nvSpPr>
          <p:spPr>
            <a:xfrm>
              <a:off x="2847628" y="4111728"/>
              <a:ext cx="86807" cy="44948"/>
            </a:xfrm>
            <a:custGeom>
              <a:avLst/>
              <a:gdLst/>
              <a:ahLst/>
              <a:cxnLst/>
              <a:rect l="l" t="t" r="r" b="b"/>
              <a:pathLst>
                <a:path w="1124" h="582" extrusionOk="0">
                  <a:moveTo>
                    <a:pt x="595" y="1"/>
                  </a:moveTo>
                  <a:cubicBezTo>
                    <a:pt x="147" y="1"/>
                    <a:pt x="0" y="582"/>
                    <a:pt x="529" y="582"/>
                  </a:cubicBezTo>
                  <a:cubicBezTo>
                    <a:pt x="977" y="582"/>
                    <a:pt x="1124"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3"/>
            <p:cNvSpPr/>
            <p:nvPr/>
          </p:nvSpPr>
          <p:spPr>
            <a:xfrm>
              <a:off x="1291910" y="3397427"/>
              <a:ext cx="113991" cy="157395"/>
            </a:xfrm>
            <a:custGeom>
              <a:avLst/>
              <a:gdLst/>
              <a:ahLst/>
              <a:cxnLst/>
              <a:rect l="l" t="t" r="r" b="b"/>
              <a:pathLst>
                <a:path w="1476" h="2038" extrusionOk="0">
                  <a:moveTo>
                    <a:pt x="1079" y="0"/>
                  </a:moveTo>
                  <a:cubicBezTo>
                    <a:pt x="1056" y="0"/>
                    <a:pt x="1037" y="11"/>
                    <a:pt x="1022" y="34"/>
                  </a:cubicBezTo>
                  <a:lnTo>
                    <a:pt x="95" y="1469"/>
                  </a:lnTo>
                  <a:cubicBezTo>
                    <a:pt x="0" y="1613"/>
                    <a:pt x="254" y="2038"/>
                    <a:pt x="397" y="2038"/>
                  </a:cubicBezTo>
                  <a:cubicBezTo>
                    <a:pt x="419" y="2038"/>
                    <a:pt x="439" y="2027"/>
                    <a:pt x="454" y="2004"/>
                  </a:cubicBezTo>
                  <a:lnTo>
                    <a:pt x="1381" y="569"/>
                  </a:lnTo>
                  <a:cubicBezTo>
                    <a:pt x="1476" y="422"/>
                    <a:pt x="1221" y="0"/>
                    <a:pt x="1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3"/>
            <p:cNvSpPr/>
            <p:nvPr/>
          </p:nvSpPr>
          <p:spPr>
            <a:xfrm>
              <a:off x="1134979" y="3328152"/>
              <a:ext cx="82173" cy="108894"/>
            </a:xfrm>
            <a:custGeom>
              <a:avLst/>
              <a:gdLst/>
              <a:ahLst/>
              <a:cxnLst/>
              <a:rect l="l" t="t" r="r" b="b"/>
              <a:pathLst>
                <a:path w="1064" h="1410" extrusionOk="0">
                  <a:moveTo>
                    <a:pt x="684" y="0"/>
                  </a:moveTo>
                  <a:cubicBezTo>
                    <a:pt x="647" y="0"/>
                    <a:pt x="614" y="15"/>
                    <a:pt x="589" y="54"/>
                  </a:cubicBezTo>
                  <a:cubicBezTo>
                    <a:pt x="423" y="316"/>
                    <a:pt x="254" y="575"/>
                    <a:pt x="84" y="838"/>
                  </a:cubicBezTo>
                  <a:cubicBezTo>
                    <a:pt x="1" y="971"/>
                    <a:pt x="54" y="1147"/>
                    <a:pt x="144" y="1267"/>
                  </a:cubicBezTo>
                  <a:cubicBezTo>
                    <a:pt x="184" y="1321"/>
                    <a:pt x="289" y="1410"/>
                    <a:pt x="377" y="1410"/>
                  </a:cubicBezTo>
                  <a:cubicBezTo>
                    <a:pt x="414" y="1410"/>
                    <a:pt x="448" y="1395"/>
                    <a:pt x="473" y="1356"/>
                  </a:cubicBezTo>
                  <a:lnTo>
                    <a:pt x="981" y="575"/>
                  </a:lnTo>
                  <a:cubicBezTo>
                    <a:pt x="1064" y="442"/>
                    <a:pt x="1011" y="263"/>
                    <a:pt x="921" y="143"/>
                  </a:cubicBezTo>
                  <a:cubicBezTo>
                    <a:pt x="879" y="90"/>
                    <a:pt x="773"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3"/>
            <p:cNvSpPr/>
            <p:nvPr/>
          </p:nvSpPr>
          <p:spPr>
            <a:xfrm>
              <a:off x="1265884" y="3676073"/>
              <a:ext cx="85803" cy="101557"/>
            </a:xfrm>
            <a:custGeom>
              <a:avLst/>
              <a:gdLst/>
              <a:ahLst/>
              <a:cxnLst/>
              <a:rect l="l" t="t" r="r" b="b"/>
              <a:pathLst>
                <a:path w="1111" h="1315" extrusionOk="0">
                  <a:moveTo>
                    <a:pt x="731" y="1"/>
                  </a:moveTo>
                  <a:cubicBezTo>
                    <a:pt x="684" y="1"/>
                    <a:pt x="640" y="18"/>
                    <a:pt x="608" y="63"/>
                  </a:cubicBezTo>
                  <a:cubicBezTo>
                    <a:pt x="518" y="190"/>
                    <a:pt x="425" y="307"/>
                    <a:pt x="333" y="429"/>
                  </a:cubicBezTo>
                  <a:cubicBezTo>
                    <a:pt x="282" y="442"/>
                    <a:pt x="236" y="476"/>
                    <a:pt x="209" y="535"/>
                  </a:cubicBezTo>
                  <a:cubicBezTo>
                    <a:pt x="173" y="622"/>
                    <a:pt x="133" y="708"/>
                    <a:pt x="93" y="795"/>
                  </a:cubicBezTo>
                  <a:cubicBezTo>
                    <a:pt x="1" y="1001"/>
                    <a:pt x="215" y="1314"/>
                    <a:pt x="405" y="1314"/>
                  </a:cubicBezTo>
                  <a:cubicBezTo>
                    <a:pt x="468" y="1314"/>
                    <a:pt x="529" y="1279"/>
                    <a:pt x="575" y="1193"/>
                  </a:cubicBezTo>
                  <a:cubicBezTo>
                    <a:pt x="695" y="968"/>
                    <a:pt x="867" y="781"/>
                    <a:pt x="1014" y="575"/>
                  </a:cubicBezTo>
                  <a:cubicBezTo>
                    <a:pt x="1110" y="439"/>
                    <a:pt x="1083" y="260"/>
                    <a:pt x="980" y="134"/>
                  </a:cubicBezTo>
                  <a:cubicBezTo>
                    <a:pt x="931" y="71"/>
                    <a:pt x="825" y="1"/>
                    <a:pt x="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3"/>
            <p:cNvSpPr/>
            <p:nvPr/>
          </p:nvSpPr>
          <p:spPr>
            <a:xfrm>
              <a:off x="998282" y="3499757"/>
              <a:ext cx="72210" cy="96924"/>
            </a:xfrm>
            <a:custGeom>
              <a:avLst/>
              <a:gdLst/>
              <a:ahLst/>
              <a:cxnLst/>
              <a:rect l="l" t="t" r="r" b="b"/>
              <a:pathLst>
                <a:path w="935" h="1255" extrusionOk="0">
                  <a:moveTo>
                    <a:pt x="516" y="0"/>
                  </a:moveTo>
                  <a:cubicBezTo>
                    <a:pt x="504" y="0"/>
                    <a:pt x="492" y="4"/>
                    <a:pt x="482" y="11"/>
                  </a:cubicBezTo>
                  <a:cubicBezTo>
                    <a:pt x="230" y="184"/>
                    <a:pt x="80" y="430"/>
                    <a:pt x="23" y="732"/>
                  </a:cubicBezTo>
                  <a:cubicBezTo>
                    <a:pt x="0" y="871"/>
                    <a:pt x="103" y="1055"/>
                    <a:pt x="190" y="1158"/>
                  </a:cubicBezTo>
                  <a:cubicBezTo>
                    <a:pt x="225" y="1198"/>
                    <a:pt x="291" y="1255"/>
                    <a:pt x="340" y="1255"/>
                  </a:cubicBezTo>
                  <a:cubicBezTo>
                    <a:pt x="369" y="1255"/>
                    <a:pt x="392" y="1236"/>
                    <a:pt x="402" y="1184"/>
                  </a:cubicBezTo>
                  <a:cubicBezTo>
                    <a:pt x="445" y="942"/>
                    <a:pt x="584" y="739"/>
                    <a:pt x="784" y="599"/>
                  </a:cubicBezTo>
                  <a:cubicBezTo>
                    <a:pt x="935" y="498"/>
                    <a:pt x="666" y="0"/>
                    <a:pt x="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3"/>
            <p:cNvSpPr/>
            <p:nvPr/>
          </p:nvSpPr>
          <p:spPr>
            <a:xfrm>
              <a:off x="992181" y="3677077"/>
              <a:ext cx="77925" cy="99395"/>
            </a:xfrm>
            <a:custGeom>
              <a:avLst/>
              <a:gdLst/>
              <a:ahLst/>
              <a:cxnLst/>
              <a:rect l="l" t="t" r="r" b="b"/>
              <a:pathLst>
                <a:path w="1009" h="1287" extrusionOk="0">
                  <a:moveTo>
                    <a:pt x="606" y="1"/>
                  </a:moveTo>
                  <a:cubicBezTo>
                    <a:pt x="579" y="1"/>
                    <a:pt x="554" y="14"/>
                    <a:pt x="534" y="44"/>
                  </a:cubicBezTo>
                  <a:cubicBezTo>
                    <a:pt x="451" y="177"/>
                    <a:pt x="368" y="306"/>
                    <a:pt x="282" y="436"/>
                  </a:cubicBezTo>
                  <a:lnTo>
                    <a:pt x="102" y="715"/>
                  </a:lnTo>
                  <a:cubicBezTo>
                    <a:pt x="1" y="873"/>
                    <a:pt x="246" y="1287"/>
                    <a:pt x="402" y="1287"/>
                  </a:cubicBezTo>
                  <a:cubicBezTo>
                    <a:pt x="430" y="1287"/>
                    <a:pt x="455" y="1273"/>
                    <a:pt x="475" y="1243"/>
                  </a:cubicBezTo>
                  <a:lnTo>
                    <a:pt x="654" y="964"/>
                  </a:lnTo>
                  <a:cubicBezTo>
                    <a:pt x="737" y="835"/>
                    <a:pt x="820" y="705"/>
                    <a:pt x="907" y="576"/>
                  </a:cubicBezTo>
                  <a:cubicBezTo>
                    <a:pt x="1008" y="417"/>
                    <a:pt x="76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3"/>
            <p:cNvSpPr/>
            <p:nvPr/>
          </p:nvSpPr>
          <p:spPr>
            <a:xfrm>
              <a:off x="1128338" y="3554744"/>
              <a:ext cx="95225" cy="125035"/>
            </a:xfrm>
            <a:custGeom>
              <a:avLst/>
              <a:gdLst/>
              <a:ahLst/>
              <a:cxnLst/>
              <a:rect l="l" t="t" r="r" b="b"/>
              <a:pathLst>
                <a:path w="1233" h="1619" extrusionOk="0">
                  <a:moveTo>
                    <a:pt x="857" y="1"/>
                  </a:moveTo>
                  <a:cubicBezTo>
                    <a:pt x="824" y="1"/>
                    <a:pt x="793" y="15"/>
                    <a:pt x="771" y="53"/>
                  </a:cubicBezTo>
                  <a:cubicBezTo>
                    <a:pt x="568" y="399"/>
                    <a:pt x="332" y="725"/>
                    <a:pt x="84" y="1044"/>
                  </a:cubicBezTo>
                  <a:cubicBezTo>
                    <a:pt x="1" y="1150"/>
                    <a:pt x="67" y="1329"/>
                    <a:pt x="127" y="1429"/>
                  </a:cubicBezTo>
                  <a:cubicBezTo>
                    <a:pt x="165" y="1487"/>
                    <a:pt x="273" y="1619"/>
                    <a:pt x="368" y="1619"/>
                  </a:cubicBezTo>
                  <a:cubicBezTo>
                    <a:pt x="388" y="1619"/>
                    <a:pt x="408" y="1613"/>
                    <a:pt x="426" y="1599"/>
                  </a:cubicBezTo>
                  <a:cubicBezTo>
                    <a:pt x="442" y="1588"/>
                    <a:pt x="452" y="1575"/>
                    <a:pt x="466" y="1565"/>
                  </a:cubicBezTo>
                  <a:lnTo>
                    <a:pt x="469" y="1562"/>
                  </a:lnTo>
                  <a:cubicBezTo>
                    <a:pt x="599" y="1452"/>
                    <a:pt x="685" y="1332"/>
                    <a:pt x="758" y="1176"/>
                  </a:cubicBezTo>
                  <a:cubicBezTo>
                    <a:pt x="761" y="1173"/>
                    <a:pt x="761" y="1173"/>
                    <a:pt x="761" y="1170"/>
                  </a:cubicBezTo>
                  <a:cubicBezTo>
                    <a:pt x="901" y="977"/>
                    <a:pt x="1033" y="781"/>
                    <a:pt x="1157" y="575"/>
                  </a:cubicBezTo>
                  <a:cubicBezTo>
                    <a:pt x="1233" y="442"/>
                    <a:pt x="1173" y="266"/>
                    <a:pt x="1087" y="150"/>
                  </a:cubicBezTo>
                  <a:cubicBezTo>
                    <a:pt x="1051" y="99"/>
                    <a:pt x="944" y="1"/>
                    <a:pt x="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3"/>
            <p:cNvSpPr/>
            <p:nvPr/>
          </p:nvSpPr>
          <p:spPr>
            <a:xfrm>
              <a:off x="1085321" y="3756855"/>
              <a:ext cx="105573" cy="146196"/>
            </a:xfrm>
            <a:custGeom>
              <a:avLst/>
              <a:gdLst/>
              <a:ahLst/>
              <a:cxnLst/>
              <a:rect l="l" t="t" r="r" b="b"/>
              <a:pathLst>
                <a:path w="1367" h="1893" extrusionOk="0">
                  <a:moveTo>
                    <a:pt x="975" y="0"/>
                  </a:moveTo>
                  <a:cubicBezTo>
                    <a:pt x="958" y="0"/>
                    <a:pt x="943" y="8"/>
                    <a:pt x="933" y="24"/>
                  </a:cubicBezTo>
                  <a:cubicBezTo>
                    <a:pt x="650" y="460"/>
                    <a:pt x="371" y="895"/>
                    <a:pt x="89" y="1326"/>
                  </a:cubicBezTo>
                  <a:cubicBezTo>
                    <a:pt x="1" y="1462"/>
                    <a:pt x="268" y="1892"/>
                    <a:pt x="396" y="1892"/>
                  </a:cubicBezTo>
                  <a:cubicBezTo>
                    <a:pt x="413" y="1892"/>
                    <a:pt x="427" y="1885"/>
                    <a:pt x="438" y="1868"/>
                  </a:cubicBezTo>
                  <a:lnTo>
                    <a:pt x="1282" y="563"/>
                  </a:lnTo>
                  <a:cubicBezTo>
                    <a:pt x="1367" y="430"/>
                    <a:pt x="1102" y="0"/>
                    <a:pt x="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3"/>
            <p:cNvSpPr/>
            <p:nvPr/>
          </p:nvSpPr>
          <p:spPr>
            <a:xfrm>
              <a:off x="1395244" y="3539762"/>
              <a:ext cx="82559" cy="113760"/>
            </a:xfrm>
            <a:custGeom>
              <a:avLst/>
              <a:gdLst/>
              <a:ahLst/>
              <a:cxnLst/>
              <a:rect l="l" t="t" r="r" b="b"/>
              <a:pathLst>
                <a:path w="1069" h="1473" extrusionOk="0">
                  <a:moveTo>
                    <a:pt x="678" y="0"/>
                  </a:moveTo>
                  <a:cubicBezTo>
                    <a:pt x="669" y="0"/>
                    <a:pt x="662" y="4"/>
                    <a:pt x="657" y="11"/>
                  </a:cubicBezTo>
                  <a:cubicBezTo>
                    <a:pt x="544" y="188"/>
                    <a:pt x="432" y="361"/>
                    <a:pt x="319" y="533"/>
                  </a:cubicBezTo>
                  <a:cubicBezTo>
                    <a:pt x="239" y="660"/>
                    <a:pt x="156" y="786"/>
                    <a:pt x="76" y="912"/>
                  </a:cubicBezTo>
                  <a:cubicBezTo>
                    <a:pt x="0" y="1030"/>
                    <a:pt x="291" y="1472"/>
                    <a:pt x="387" y="1472"/>
                  </a:cubicBezTo>
                  <a:cubicBezTo>
                    <a:pt x="396" y="1472"/>
                    <a:pt x="403" y="1468"/>
                    <a:pt x="408" y="1460"/>
                  </a:cubicBezTo>
                  <a:lnTo>
                    <a:pt x="990" y="560"/>
                  </a:lnTo>
                  <a:cubicBezTo>
                    <a:pt x="1069" y="441"/>
                    <a:pt x="773"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3"/>
            <p:cNvSpPr/>
            <p:nvPr/>
          </p:nvSpPr>
          <p:spPr>
            <a:xfrm>
              <a:off x="7955375" y="1250775"/>
              <a:ext cx="460475" cy="420825"/>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7" name="Google Shape;457;p13"/>
          <p:cNvGrpSpPr/>
          <p:nvPr/>
        </p:nvGrpSpPr>
        <p:grpSpPr>
          <a:xfrm>
            <a:off x="1" y="-14200"/>
            <a:ext cx="12191932" cy="6877957"/>
            <a:chOff x="0" y="-10650"/>
            <a:chExt cx="9143949" cy="5158468"/>
          </a:xfrm>
        </p:grpSpPr>
        <p:grpSp>
          <p:nvGrpSpPr>
            <p:cNvPr id="458" name="Google Shape;458;p13"/>
            <p:cNvGrpSpPr/>
            <p:nvPr/>
          </p:nvGrpSpPr>
          <p:grpSpPr>
            <a:xfrm>
              <a:off x="0" y="-10650"/>
              <a:ext cx="9143949" cy="5158468"/>
              <a:chOff x="267864" y="140547"/>
              <a:chExt cx="8608500" cy="4856400"/>
            </a:xfrm>
          </p:grpSpPr>
          <p:sp>
            <p:nvSpPr>
              <p:cNvPr id="459" name="Google Shape;459;p1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3"/>
            <p:cNvGrpSpPr/>
            <p:nvPr/>
          </p:nvGrpSpPr>
          <p:grpSpPr>
            <a:xfrm rot="10800000">
              <a:off x="0" y="-10650"/>
              <a:ext cx="9143949" cy="5158468"/>
              <a:chOff x="267864" y="140547"/>
              <a:chExt cx="8608500" cy="4856400"/>
            </a:xfrm>
          </p:grpSpPr>
          <p:sp>
            <p:nvSpPr>
              <p:cNvPr id="462" name="Google Shape;462;p1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64" name="Google Shape;464;p13"/>
          <p:cNvSpPr txBox="1">
            <a:spLocks noGrp="1"/>
          </p:cNvSpPr>
          <p:nvPr>
            <p:ph type="ctrTitle"/>
          </p:nvPr>
        </p:nvSpPr>
        <p:spPr>
          <a:xfrm>
            <a:off x="2039208" y="4437517"/>
            <a:ext cx="8113600" cy="770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2400">
                <a:solidFill>
                  <a:schemeClr val="lt1"/>
                </a:solidFill>
              </a:defRPr>
            </a:lvl1pPr>
            <a:lvl2pPr lvl="1" algn="ctr" rtl="0">
              <a:spcBef>
                <a:spcPts val="0"/>
              </a:spcBef>
              <a:spcAft>
                <a:spcPts val="0"/>
              </a:spcAft>
              <a:buClr>
                <a:schemeClr val="accent1"/>
              </a:buClr>
              <a:buSzPts val="1400"/>
              <a:buNone/>
              <a:defRPr sz="1867">
                <a:solidFill>
                  <a:schemeClr val="accent1"/>
                </a:solidFill>
              </a:defRPr>
            </a:lvl2pPr>
            <a:lvl3pPr lvl="2" algn="ctr" rtl="0">
              <a:spcBef>
                <a:spcPts val="0"/>
              </a:spcBef>
              <a:spcAft>
                <a:spcPts val="0"/>
              </a:spcAft>
              <a:buClr>
                <a:schemeClr val="accent1"/>
              </a:buClr>
              <a:buSzPts val="1400"/>
              <a:buNone/>
              <a:defRPr sz="1867">
                <a:solidFill>
                  <a:schemeClr val="accent1"/>
                </a:solidFill>
              </a:defRPr>
            </a:lvl3pPr>
            <a:lvl4pPr lvl="3" algn="ctr" rtl="0">
              <a:spcBef>
                <a:spcPts val="0"/>
              </a:spcBef>
              <a:spcAft>
                <a:spcPts val="0"/>
              </a:spcAft>
              <a:buClr>
                <a:schemeClr val="accent1"/>
              </a:buClr>
              <a:buSzPts val="1400"/>
              <a:buNone/>
              <a:defRPr sz="1867">
                <a:solidFill>
                  <a:schemeClr val="accent1"/>
                </a:solidFill>
              </a:defRPr>
            </a:lvl4pPr>
            <a:lvl5pPr lvl="4" algn="ctr" rtl="0">
              <a:spcBef>
                <a:spcPts val="0"/>
              </a:spcBef>
              <a:spcAft>
                <a:spcPts val="0"/>
              </a:spcAft>
              <a:buClr>
                <a:schemeClr val="accent1"/>
              </a:buClr>
              <a:buSzPts val="1400"/>
              <a:buNone/>
              <a:defRPr sz="1867">
                <a:solidFill>
                  <a:schemeClr val="accent1"/>
                </a:solidFill>
              </a:defRPr>
            </a:lvl5pPr>
            <a:lvl6pPr lvl="5" algn="ctr" rtl="0">
              <a:spcBef>
                <a:spcPts val="0"/>
              </a:spcBef>
              <a:spcAft>
                <a:spcPts val="0"/>
              </a:spcAft>
              <a:buClr>
                <a:schemeClr val="accent1"/>
              </a:buClr>
              <a:buSzPts val="1400"/>
              <a:buNone/>
              <a:defRPr sz="1867">
                <a:solidFill>
                  <a:schemeClr val="accent1"/>
                </a:solidFill>
              </a:defRPr>
            </a:lvl6pPr>
            <a:lvl7pPr lvl="6" algn="ctr" rtl="0">
              <a:spcBef>
                <a:spcPts val="0"/>
              </a:spcBef>
              <a:spcAft>
                <a:spcPts val="0"/>
              </a:spcAft>
              <a:buClr>
                <a:schemeClr val="accent1"/>
              </a:buClr>
              <a:buSzPts val="1400"/>
              <a:buNone/>
              <a:defRPr sz="1867">
                <a:solidFill>
                  <a:schemeClr val="accent1"/>
                </a:solidFill>
              </a:defRPr>
            </a:lvl7pPr>
            <a:lvl8pPr lvl="7" algn="ctr" rtl="0">
              <a:spcBef>
                <a:spcPts val="0"/>
              </a:spcBef>
              <a:spcAft>
                <a:spcPts val="0"/>
              </a:spcAft>
              <a:buClr>
                <a:schemeClr val="accent1"/>
              </a:buClr>
              <a:buSzPts val="1400"/>
              <a:buNone/>
              <a:defRPr sz="1867">
                <a:solidFill>
                  <a:schemeClr val="accent1"/>
                </a:solidFill>
              </a:defRPr>
            </a:lvl8pPr>
            <a:lvl9pPr lvl="8" algn="ctr" rtl="0">
              <a:spcBef>
                <a:spcPts val="0"/>
              </a:spcBef>
              <a:spcAft>
                <a:spcPts val="0"/>
              </a:spcAft>
              <a:buClr>
                <a:schemeClr val="accent1"/>
              </a:buClr>
              <a:buSzPts val="1400"/>
              <a:buNone/>
              <a:defRPr sz="1867">
                <a:solidFill>
                  <a:schemeClr val="accent1"/>
                </a:solidFill>
              </a:defRPr>
            </a:lvl9pPr>
          </a:lstStyle>
          <a:p>
            <a:endParaRPr/>
          </a:p>
        </p:txBody>
      </p:sp>
      <p:sp>
        <p:nvSpPr>
          <p:cNvPr id="465" name="Google Shape;465;p13"/>
          <p:cNvSpPr txBox="1">
            <a:spLocks noGrp="1"/>
          </p:cNvSpPr>
          <p:nvPr>
            <p:ph type="subTitle" idx="1"/>
          </p:nvPr>
        </p:nvSpPr>
        <p:spPr>
          <a:xfrm>
            <a:off x="1791467" y="2080567"/>
            <a:ext cx="8608800" cy="2038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3200">
                <a:latin typeface="Didact Gothic"/>
                <a:ea typeface="Didact Gothic"/>
                <a:cs typeface="Didact Gothic"/>
                <a:sym typeface="Didact Gothic"/>
              </a:defRPr>
            </a:lvl1pPr>
            <a:lvl2pPr lvl="1" algn="ctr" rtl="0">
              <a:lnSpc>
                <a:spcPct val="100000"/>
              </a:lnSpc>
              <a:spcBef>
                <a:spcPts val="0"/>
              </a:spcBef>
              <a:spcAft>
                <a:spcPts val="0"/>
              </a:spcAft>
              <a:buNone/>
              <a:defRPr sz="3200">
                <a:latin typeface="Didact Gothic"/>
                <a:ea typeface="Didact Gothic"/>
                <a:cs typeface="Didact Gothic"/>
                <a:sym typeface="Didact Gothic"/>
              </a:defRPr>
            </a:lvl2pPr>
            <a:lvl3pPr lvl="2" algn="ctr" rtl="0">
              <a:lnSpc>
                <a:spcPct val="100000"/>
              </a:lnSpc>
              <a:spcBef>
                <a:spcPts val="0"/>
              </a:spcBef>
              <a:spcAft>
                <a:spcPts val="0"/>
              </a:spcAft>
              <a:buNone/>
              <a:defRPr sz="3200">
                <a:latin typeface="Didact Gothic"/>
                <a:ea typeface="Didact Gothic"/>
                <a:cs typeface="Didact Gothic"/>
                <a:sym typeface="Didact Gothic"/>
              </a:defRPr>
            </a:lvl3pPr>
            <a:lvl4pPr lvl="3" algn="ctr" rtl="0">
              <a:lnSpc>
                <a:spcPct val="100000"/>
              </a:lnSpc>
              <a:spcBef>
                <a:spcPts val="0"/>
              </a:spcBef>
              <a:spcAft>
                <a:spcPts val="0"/>
              </a:spcAft>
              <a:buNone/>
              <a:defRPr sz="3200">
                <a:latin typeface="Didact Gothic"/>
                <a:ea typeface="Didact Gothic"/>
                <a:cs typeface="Didact Gothic"/>
                <a:sym typeface="Didact Gothic"/>
              </a:defRPr>
            </a:lvl4pPr>
            <a:lvl5pPr lvl="4" algn="ctr" rtl="0">
              <a:lnSpc>
                <a:spcPct val="100000"/>
              </a:lnSpc>
              <a:spcBef>
                <a:spcPts val="0"/>
              </a:spcBef>
              <a:spcAft>
                <a:spcPts val="0"/>
              </a:spcAft>
              <a:buNone/>
              <a:defRPr sz="3200">
                <a:latin typeface="Didact Gothic"/>
                <a:ea typeface="Didact Gothic"/>
                <a:cs typeface="Didact Gothic"/>
                <a:sym typeface="Didact Gothic"/>
              </a:defRPr>
            </a:lvl5pPr>
            <a:lvl6pPr lvl="5" algn="ctr" rtl="0">
              <a:lnSpc>
                <a:spcPct val="100000"/>
              </a:lnSpc>
              <a:spcBef>
                <a:spcPts val="0"/>
              </a:spcBef>
              <a:spcAft>
                <a:spcPts val="0"/>
              </a:spcAft>
              <a:buNone/>
              <a:defRPr sz="3200">
                <a:latin typeface="Didact Gothic"/>
                <a:ea typeface="Didact Gothic"/>
                <a:cs typeface="Didact Gothic"/>
                <a:sym typeface="Didact Gothic"/>
              </a:defRPr>
            </a:lvl6pPr>
            <a:lvl7pPr lvl="6" algn="ctr" rtl="0">
              <a:lnSpc>
                <a:spcPct val="100000"/>
              </a:lnSpc>
              <a:spcBef>
                <a:spcPts val="0"/>
              </a:spcBef>
              <a:spcAft>
                <a:spcPts val="0"/>
              </a:spcAft>
              <a:buNone/>
              <a:defRPr sz="3200">
                <a:latin typeface="Didact Gothic"/>
                <a:ea typeface="Didact Gothic"/>
                <a:cs typeface="Didact Gothic"/>
                <a:sym typeface="Didact Gothic"/>
              </a:defRPr>
            </a:lvl7pPr>
            <a:lvl8pPr lvl="7" algn="ctr" rtl="0">
              <a:lnSpc>
                <a:spcPct val="100000"/>
              </a:lnSpc>
              <a:spcBef>
                <a:spcPts val="0"/>
              </a:spcBef>
              <a:spcAft>
                <a:spcPts val="0"/>
              </a:spcAft>
              <a:buNone/>
              <a:defRPr sz="3200">
                <a:latin typeface="Didact Gothic"/>
                <a:ea typeface="Didact Gothic"/>
                <a:cs typeface="Didact Gothic"/>
                <a:sym typeface="Didact Gothic"/>
              </a:defRPr>
            </a:lvl8pPr>
            <a:lvl9pPr lvl="8" algn="ctr" rtl="0">
              <a:lnSpc>
                <a:spcPct val="100000"/>
              </a:lnSpc>
              <a:spcBef>
                <a:spcPts val="0"/>
              </a:spcBef>
              <a:spcAft>
                <a:spcPts val="0"/>
              </a:spcAft>
              <a:buNone/>
              <a:defRPr sz="3200">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4436034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long list">
  <p:cSld name="Title and long list">
    <p:bg>
      <p:bgPr>
        <a:solidFill>
          <a:schemeClr val="dk1"/>
        </a:solidFill>
        <a:effectLst/>
      </p:bgPr>
    </p:bg>
    <p:spTree>
      <p:nvGrpSpPr>
        <p:cNvPr id="1" name="Shape 466"/>
        <p:cNvGrpSpPr/>
        <p:nvPr/>
      </p:nvGrpSpPr>
      <p:grpSpPr>
        <a:xfrm>
          <a:off x="0" y="0"/>
          <a:ext cx="0" cy="0"/>
          <a:chOff x="0" y="0"/>
          <a:chExt cx="0" cy="0"/>
        </a:xfrm>
      </p:grpSpPr>
      <p:grpSp>
        <p:nvGrpSpPr>
          <p:cNvPr id="467" name="Google Shape;467;p14"/>
          <p:cNvGrpSpPr/>
          <p:nvPr/>
        </p:nvGrpSpPr>
        <p:grpSpPr>
          <a:xfrm>
            <a:off x="1" y="-9983"/>
            <a:ext cx="12191932" cy="6877957"/>
            <a:chOff x="0" y="-7487"/>
            <a:chExt cx="9143949" cy="5158468"/>
          </a:xfrm>
        </p:grpSpPr>
        <p:grpSp>
          <p:nvGrpSpPr>
            <p:cNvPr id="468" name="Google Shape;468;p14"/>
            <p:cNvGrpSpPr/>
            <p:nvPr/>
          </p:nvGrpSpPr>
          <p:grpSpPr>
            <a:xfrm>
              <a:off x="283817" y="190913"/>
              <a:ext cx="8412048" cy="4567021"/>
              <a:chOff x="283817" y="190913"/>
              <a:chExt cx="8412048" cy="4567021"/>
            </a:xfrm>
          </p:grpSpPr>
          <p:grpSp>
            <p:nvGrpSpPr>
              <p:cNvPr id="469" name="Google Shape;469;p14"/>
              <p:cNvGrpSpPr/>
              <p:nvPr/>
            </p:nvGrpSpPr>
            <p:grpSpPr>
              <a:xfrm>
                <a:off x="6644458" y="3697128"/>
                <a:ext cx="2051408" cy="1060805"/>
                <a:chOff x="6600053" y="3660125"/>
                <a:chExt cx="2051408" cy="1060805"/>
              </a:xfrm>
            </p:grpSpPr>
            <p:sp>
              <p:nvSpPr>
                <p:cNvPr id="470" name="Google Shape;470;p14"/>
                <p:cNvSpPr/>
                <p:nvPr/>
              </p:nvSpPr>
              <p:spPr>
                <a:xfrm>
                  <a:off x="6600053" y="3660125"/>
                  <a:ext cx="2051408" cy="1060805"/>
                </a:xfrm>
                <a:custGeom>
                  <a:avLst/>
                  <a:gdLst/>
                  <a:ahLst/>
                  <a:cxnLst/>
                  <a:rect l="l" t="t" r="r" b="b"/>
                  <a:pathLst>
                    <a:path w="31997" h="16546" extrusionOk="0">
                      <a:moveTo>
                        <a:pt x="15698" y="1"/>
                      </a:moveTo>
                      <a:cubicBezTo>
                        <a:pt x="15192" y="1"/>
                        <a:pt x="14688" y="20"/>
                        <a:pt x="14196" y="84"/>
                      </a:cubicBezTo>
                      <a:cubicBezTo>
                        <a:pt x="12841" y="257"/>
                        <a:pt x="11329" y="546"/>
                        <a:pt x="10004" y="905"/>
                      </a:cubicBezTo>
                      <a:cubicBezTo>
                        <a:pt x="8738" y="1247"/>
                        <a:pt x="7432" y="1652"/>
                        <a:pt x="6243" y="2211"/>
                      </a:cubicBezTo>
                      <a:cubicBezTo>
                        <a:pt x="5260" y="2675"/>
                        <a:pt x="3837" y="3330"/>
                        <a:pt x="3140" y="4167"/>
                      </a:cubicBezTo>
                      <a:cubicBezTo>
                        <a:pt x="2439" y="5004"/>
                        <a:pt x="1884" y="5791"/>
                        <a:pt x="1362" y="6755"/>
                      </a:cubicBezTo>
                      <a:cubicBezTo>
                        <a:pt x="1149" y="7147"/>
                        <a:pt x="867" y="7519"/>
                        <a:pt x="724" y="7944"/>
                      </a:cubicBezTo>
                      <a:cubicBezTo>
                        <a:pt x="588" y="8343"/>
                        <a:pt x="575" y="8765"/>
                        <a:pt x="502" y="9180"/>
                      </a:cubicBezTo>
                      <a:cubicBezTo>
                        <a:pt x="316" y="10230"/>
                        <a:pt x="170" y="11107"/>
                        <a:pt x="170" y="12170"/>
                      </a:cubicBezTo>
                      <a:cubicBezTo>
                        <a:pt x="173" y="13632"/>
                        <a:pt x="77" y="15077"/>
                        <a:pt x="0" y="16546"/>
                      </a:cubicBezTo>
                      <a:lnTo>
                        <a:pt x="31213" y="16546"/>
                      </a:lnTo>
                      <a:cubicBezTo>
                        <a:pt x="31843" y="16064"/>
                        <a:pt x="31996" y="13576"/>
                        <a:pt x="31913" y="13018"/>
                      </a:cubicBezTo>
                      <a:cubicBezTo>
                        <a:pt x="31774" y="12104"/>
                        <a:pt x="31903" y="11217"/>
                        <a:pt x="31711" y="10296"/>
                      </a:cubicBezTo>
                      <a:cubicBezTo>
                        <a:pt x="31501" y="9296"/>
                        <a:pt x="31013" y="8187"/>
                        <a:pt x="30578" y="7263"/>
                      </a:cubicBezTo>
                      <a:cubicBezTo>
                        <a:pt x="30292" y="6656"/>
                        <a:pt x="29840" y="6121"/>
                        <a:pt x="29465" y="5572"/>
                      </a:cubicBezTo>
                      <a:cubicBezTo>
                        <a:pt x="29166" y="5134"/>
                        <a:pt x="28916" y="4609"/>
                        <a:pt x="28565" y="4213"/>
                      </a:cubicBezTo>
                      <a:cubicBezTo>
                        <a:pt x="27893" y="3466"/>
                        <a:pt x="26907" y="2735"/>
                        <a:pt x="26013" y="2267"/>
                      </a:cubicBezTo>
                      <a:cubicBezTo>
                        <a:pt x="24943" y="1705"/>
                        <a:pt x="23770" y="1257"/>
                        <a:pt x="22611" y="921"/>
                      </a:cubicBezTo>
                      <a:cubicBezTo>
                        <a:pt x="21771" y="676"/>
                        <a:pt x="20907" y="323"/>
                        <a:pt x="20060" y="127"/>
                      </a:cubicBezTo>
                      <a:cubicBezTo>
                        <a:pt x="19725" y="50"/>
                        <a:pt x="19403" y="31"/>
                        <a:pt x="19079" y="31"/>
                      </a:cubicBezTo>
                      <a:cubicBezTo>
                        <a:pt x="18791" y="31"/>
                        <a:pt x="18501" y="46"/>
                        <a:pt x="18199" y="47"/>
                      </a:cubicBezTo>
                      <a:cubicBezTo>
                        <a:pt x="18152" y="48"/>
                        <a:pt x="18105" y="48"/>
                        <a:pt x="18058" y="48"/>
                      </a:cubicBezTo>
                      <a:cubicBezTo>
                        <a:pt x="17283" y="48"/>
                        <a:pt x="16487" y="1"/>
                        <a:pt x="156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4"/>
                <p:cNvSpPr/>
                <p:nvPr/>
              </p:nvSpPr>
              <p:spPr>
                <a:xfrm>
                  <a:off x="8021563" y="4332613"/>
                  <a:ext cx="87193" cy="24299"/>
                </a:xfrm>
                <a:custGeom>
                  <a:avLst/>
                  <a:gdLst/>
                  <a:ahLst/>
                  <a:cxnLst/>
                  <a:rect l="l" t="t" r="r" b="b"/>
                  <a:pathLst>
                    <a:path w="1360" h="379" extrusionOk="0">
                      <a:moveTo>
                        <a:pt x="838" y="0"/>
                      </a:moveTo>
                      <a:cubicBezTo>
                        <a:pt x="585" y="0"/>
                        <a:pt x="1" y="379"/>
                        <a:pt x="519" y="379"/>
                      </a:cubicBezTo>
                      <a:cubicBezTo>
                        <a:pt x="775" y="379"/>
                        <a:pt x="1359"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4"/>
                <p:cNvSpPr/>
                <p:nvPr/>
              </p:nvSpPr>
              <p:spPr>
                <a:xfrm>
                  <a:off x="8008805" y="4128091"/>
                  <a:ext cx="86552" cy="28851"/>
                </a:xfrm>
                <a:custGeom>
                  <a:avLst/>
                  <a:gdLst/>
                  <a:ahLst/>
                  <a:cxnLst/>
                  <a:rect l="l" t="t" r="r" b="b"/>
                  <a:pathLst>
                    <a:path w="1350" h="450" extrusionOk="0">
                      <a:moveTo>
                        <a:pt x="824" y="1"/>
                      </a:moveTo>
                      <a:cubicBezTo>
                        <a:pt x="529" y="1"/>
                        <a:pt x="0" y="450"/>
                        <a:pt x="525" y="450"/>
                      </a:cubicBezTo>
                      <a:cubicBezTo>
                        <a:pt x="821" y="450"/>
                        <a:pt x="1349"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4"/>
                <p:cNvSpPr/>
                <p:nvPr/>
              </p:nvSpPr>
              <p:spPr>
                <a:xfrm>
                  <a:off x="8195181" y="4257216"/>
                  <a:ext cx="79307" cy="18593"/>
                </a:xfrm>
                <a:custGeom>
                  <a:avLst/>
                  <a:gdLst/>
                  <a:ahLst/>
                  <a:cxnLst/>
                  <a:rect l="l" t="t" r="r" b="b"/>
                  <a:pathLst>
                    <a:path w="1237" h="290" extrusionOk="0">
                      <a:moveTo>
                        <a:pt x="874" y="0"/>
                      </a:moveTo>
                      <a:cubicBezTo>
                        <a:pt x="724" y="0"/>
                        <a:pt x="0" y="290"/>
                        <a:pt x="362" y="290"/>
                      </a:cubicBezTo>
                      <a:cubicBezTo>
                        <a:pt x="512" y="290"/>
                        <a:pt x="1236"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4"/>
                <p:cNvSpPr/>
                <p:nvPr/>
              </p:nvSpPr>
              <p:spPr>
                <a:xfrm>
                  <a:off x="8152354" y="4004159"/>
                  <a:ext cx="86552" cy="28402"/>
                </a:xfrm>
                <a:custGeom>
                  <a:avLst/>
                  <a:gdLst/>
                  <a:ahLst/>
                  <a:cxnLst/>
                  <a:rect l="l" t="t" r="r" b="b"/>
                  <a:pathLst>
                    <a:path w="1350" h="443" extrusionOk="0">
                      <a:moveTo>
                        <a:pt x="828" y="0"/>
                      </a:moveTo>
                      <a:cubicBezTo>
                        <a:pt x="532" y="0"/>
                        <a:pt x="0" y="442"/>
                        <a:pt x="526" y="442"/>
                      </a:cubicBezTo>
                      <a:cubicBezTo>
                        <a:pt x="817" y="442"/>
                        <a:pt x="1349"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4"/>
                <p:cNvSpPr/>
                <p:nvPr/>
              </p:nvSpPr>
              <p:spPr>
                <a:xfrm>
                  <a:off x="8361939" y="4215221"/>
                  <a:ext cx="72062" cy="37313"/>
                </a:xfrm>
                <a:custGeom>
                  <a:avLst/>
                  <a:gdLst/>
                  <a:ahLst/>
                  <a:cxnLst/>
                  <a:rect l="l" t="t" r="r" b="b"/>
                  <a:pathLst>
                    <a:path w="1124" h="582" extrusionOk="0">
                      <a:moveTo>
                        <a:pt x="595" y="1"/>
                      </a:moveTo>
                      <a:cubicBezTo>
                        <a:pt x="147" y="1"/>
                        <a:pt x="0" y="582"/>
                        <a:pt x="529" y="582"/>
                      </a:cubicBezTo>
                      <a:cubicBezTo>
                        <a:pt x="977" y="582"/>
                        <a:pt x="1124"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6" name="Google Shape;476;p14"/>
              <p:cNvGrpSpPr/>
              <p:nvPr/>
            </p:nvGrpSpPr>
            <p:grpSpPr>
              <a:xfrm>
                <a:off x="283817" y="190913"/>
                <a:ext cx="2299121" cy="1826197"/>
                <a:chOff x="283817" y="190913"/>
                <a:chExt cx="2299121" cy="1826197"/>
              </a:xfrm>
            </p:grpSpPr>
            <p:grpSp>
              <p:nvGrpSpPr>
                <p:cNvPr id="477" name="Google Shape;477;p14"/>
                <p:cNvGrpSpPr/>
                <p:nvPr/>
              </p:nvGrpSpPr>
              <p:grpSpPr>
                <a:xfrm>
                  <a:off x="283817" y="190913"/>
                  <a:ext cx="1797999" cy="1826197"/>
                  <a:chOff x="283817" y="190913"/>
                  <a:chExt cx="1797999" cy="1826197"/>
                </a:xfrm>
              </p:grpSpPr>
              <p:sp>
                <p:nvSpPr>
                  <p:cNvPr id="478" name="Google Shape;478;p14"/>
                  <p:cNvSpPr/>
                  <p:nvPr/>
                </p:nvSpPr>
                <p:spPr>
                  <a:xfrm>
                    <a:off x="283817" y="190913"/>
                    <a:ext cx="1797999" cy="1826197"/>
                  </a:xfrm>
                  <a:custGeom>
                    <a:avLst/>
                    <a:gdLst/>
                    <a:ahLst/>
                    <a:cxnLst/>
                    <a:rect l="l" t="t" r="r" b="b"/>
                    <a:pathLst>
                      <a:path w="32392" h="32900" extrusionOk="0">
                        <a:moveTo>
                          <a:pt x="23319" y="1"/>
                        </a:moveTo>
                        <a:cubicBezTo>
                          <a:pt x="22182" y="1"/>
                          <a:pt x="21033" y="223"/>
                          <a:pt x="19917" y="444"/>
                        </a:cubicBezTo>
                        <a:cubicBezTo>
                          <a:pt x="19226" y="580"/>
                          <a:pt x="18594" y="713"/>
                          <a:pt x="18020" y="1138"/>
                        </a:cubicBezTo>
                        <a:cubicBezTo>
                          <a:pt x="17602" y="1451"/>
                          <a:pt x="17206" y="1770"/>
                          <a:pt x="16760" y="2045"/>
                        </a:cubicBezTo>
                        <a:cubicBezTo>
                          <a:pt x="15990" y="2527"/>
                          <a:pt x="15130" y="2998"/>
                          <a:pt x="14296" y="3357"/>
                        </a:cubicBezTo>
                        <a:cubicBezTo>
                          <a:pt x="13829" y="3560"/>
                          <a:pt x="13348" y="3646"/>
                          <a:pt x="12867" y="3646"/>
                        </a:cubicBezTo>
                        <a:cubicBezTo>
                          <a:pt x="11925" y="3646"/>
                          <a:pt x="10981" y="3317"/>
                          <a:pt x="10130" y="2892"/>
                        </a:cubicBezTo>
                        <a:cubicBezTo>
                          <a:pt x="9329" y="2490"/>
                          <a:pt x="8422" y="2403"/>
                          <a:pt x="7578" y="2115"/>
                        </a:cubicBezTo>
                        <a:cubicBezTo>
                          <a:pt x="7027" y="1922"/>
                          <a:pt x="6435" y="1819"/>
                          <a:pt x="5847" y="1816"/>
                        </a:cubicBezTo>
                        <a:cubicBezTo>
                          <a:pt x="5832" y="1816"/>
                          <a:pt x="5817" y="1816"/>
                          <a:pt x="5801" y="1816"/>
                        </a:cubicBezTo>
                        <a:cubicBezTo>
                          <a:pt x="3955" y="1816"/>
                          <a:pt x="1677" y="2431"/>
                          <a:pt x="821" y="4158"/>
                        </a:cubicBezTo>
                        <a:cubicBezTo>
                          <a:pt x="136" y="5540"/>
                          <a:pt x="1" y="6822"/>
                          <a:pt x="628" y="8264"/>
                        </a:cubicBezTo>
                        <a:cubicBezTo>
                          <a:pt x="1432" y="10122"/>
                          <a:pt x="3578" y="12480"/>
                          <a:pt x="4512" y="14430"/>
                        </a:cubicBezTo>
                        <a:cubicBezTo>
                          <a:pt x="4768" y="14968"/>
                          <a:pt x="4934" y="15473"/>
                          <a:pt x="4954" y="15932"/>
                        </a:cubicBezTo>
                        <a:cubicBezTo>
                          <a:pt x="4977" y="16513"/>
                          <a:pt x="5007" y="17114"/>
                          <a:pt x="5246" y="17649"/>
                        </a:cubicBezTo>
                        <a:cubicBezTo>
                          <a:pt x="5714" y="18702"/>
                          <a:pt x="7070" y="18862"/>
                          <a:pt x="8089" y="18942"/>
                        </a:cubicBezTo>
                        <a:cubicBezTo>
                          <a:pt x="8097" y="18942"/>
                          <a:pt x="8105" y="18942"/>
                          <a:pt x="8114" y="18942"/>
                        </a:cubicBezTo>
                        <a:cubicBezTo>
                          <a:pt x="8250" y="18942"/>
                          <a:pt x="8481" y="18872"/>
                          <a:pt x="8632" y="18872"/>
                        </a:cubicBezTo>
                        <a:cubicBezTo>
                          <a:pt x="8639" y="18872"/>
                          <a:pt x="8645" y="18872"/>
                          <a:pt x="8652" y="18872"/>
                        </a:cubicBezTo>
                        <a:cubicBezTo>
                          <a:pt x="9943" y="18912"/>
                          <a:pt x="11276" y="19460"/>
                          <a:pt x="12369" y="20151"/>
                        </a:cubicBezTo>
                        <a:cubicBezTo>
                          <a:pt x="13013" y="20556"/>
                          <a:pt x="13525" y="21128"/>
                          <a:pt x="13897" y="21769"/>
                        </a:cubicBezTo>
                        <a:cubicBezTo>
                          <a:pt x="14149" y="22201"/>
                          <a:pt x="14478" y="22593"/>
                          <a:pt x="14641" y="23071"/>
                        </a:cubicBezTo>
                        <a:cubicBezTo>
                          <a:pt x="14797" y="23540"/>
                          <a:pt x="14847" y="24048"/>
                          <a:pt x="14983" y="24523"/>
                        </a:cubicBezTo>
                        <a:cubicBezTo>
                          <a:pt x="15529" y="26443"/>
                          <a:pt x="15412" y="28954"/>
                          <a:pt x="16804" y="30496"/>
                        </a:cubicBezTo>
                        <a:cubicBezTo>
                          <a:pt x="17279" y="31024"/>
                          <a:pt x="17645" y="31553"/>
                          <a:pt x="18282" y="31892"/>
                        </a:cubicBezTo>
                        <a:cubicBezTo>
                          <a:pt x="18661" y="32091"/>
                          <a:pt x="19089" y="32300"/>
                          <a:pt x="19478" y="32467"/>
                        </a:cubicBezTo>
                        <a:cubicBezTo>
                          <a:pt x="20174" y="32765"/>
                          <a:pt x="20847" y="32899"/>
                          <a:pt x="21538" y="32899"/>
                        </a:cubicBezTo>
                        <a:cubicBezTo>
                          <a:pt x="21939" y="32899"/>
                          <a:pt x="22346" y="32854"/>
                          <a:pt x="22767" y="32769"/>
                        </a:cubicBezTo>
                        <a:cubicBezTo>
                          <a:pt x="23913" y="32533"/>
                          <a:pt x="24993" y="31978"/>
                          <a:pt x="25897" y="31231"/>
                        </a:cubicBezTo>
                        <a:cubicBezTo>
                          <a:pt x="26375" y="30835"/>
                          <a:pt x="26731" y="30330"/>
                          <a:pt x="27222" y="29951"/>
                        </a:cubicBezTo>
                        <a:cubicBezTo>
                          <a:pt x="27628" y="29636"/>
                          <a:pt x="28023" y="29393"/>
                          <a:pt x="28329" y="28965"/>
                        </a:cubicBezTo>
                        <a:cubicBezTo>
                          <a:pt x="28817" y="28287"/>
                          <a:pt x="29106" y="27410"/>
                          <a:pt x="29471" y="26659"/>
                        </a:cubicBezTo>
                        <a:cubicBezTo>
                          <a:pt x="29724" y="26137"/>
                          <a:pt x="30000" y="25636"/>
                          <a:pt x="30186" y="25084"/>
                        </a:cubicBezTo>
                        <a:cubicBezTo>
                          <a:pt x="30614" y="23822"/>
                          <a:pt x="30950" y="22490"/>
                          <a:pt x="31006" y="21154"/>
                        </a:cubicBezTo>
                        <a:cubicBezTo>
                          <a:pt x="31083" y="19264"/>
                          <a:pt x="30793" y="17407"/>
                          <a:pt x="30837" y="15519"/>
                        </a:cubicBezTo>
                        <a:cubicBezTo>
                          <a:pt x="30860" y="14380"/>
                          <a:pt x="31202" y="13194"/>
                          <a:pt x="31438" y="12078"/>
                        </a:cubicBezTo>
                        <a:cubicBezTo>
                          <a:pt x="31528" y="11656"/>
                          <a:pt x="31615" y="11227"/>
                          <a:pt x="31717" y="10806"/>
                        </a:cubicBezTo>
                        <a:cubicBezTo>
                          <a:pt x="31843" y="10294"/>
                          <a:pt x="32129" y="9815"/>
                          <a:pt x="32236" y="9304"/>
                        </a:cubicBezTo>
                        <a:cubicBezTo>
                          <a:pt x="32392" y="8553"/>
                          <a:pt x="32232" y="7869"/>
                          <a:pt x="32272" y="7138"/>
                        </a:cubicBezTo>
                        <a:cubicBezTo>
                          <a:pt x="32328" y="6125"/>
                          <a:pt x="32020" y="5274"/>
                          <a:pt x="31548" y="4370"/>
                        </a:cubicBezTo>
                        <a:cubicBezTo>
                          <a:pt x="30501" y="2360"/>
                          <a:pt x="27870" y="1361"/>
                          <a:pt x="25914" y="503"/>
                        </a:cubicBezTo>
                        <a:cubicBezTo>
                          <a:pt x="25071" y="134"/>
                          <a:pt x="24199" y="1"/>
                          <a:pt x="23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4"/>
                  <p:cNvSpPr/>
                  <p:nvPr/>
                </p:nvSpPr>
                <p:spPr>
                  <a:xfrm>
                    <a:off x="736489" y="464904"/>
                    <a:ext cx="896335" cy="377618"/>
                  </a:xfrm>
                  <a:custGeom>
                    <a:avLst/>
                    <a:gdLst/>
                    <a:ahLst/>
                    <a:cxnLst/>
                    <a:rect l="l" t="t" r="r" b="b"/>
                    <a:pathLst>
                      <a:path w="16148" h="6803" extrusionOk="0">
                        <a:moveTo>
                          <a:pt x="14116" y="1"/>
                        </a:moveTo>
                        <a:cubicBezTo>
                          <a:pt x="13443" y="1"/>
                          <a:pt x="12661" y="527"/>
                          <a:pt x="12157" y="1095"/>
                        </a:cubicBezTo>
                        <a:cubicBezTo>
                          <a:pt x="11217" y="2159"/>
                          <a:pt x="10403" y="3484"/>
                          <a:pt x="9104" y="4149"/>
                        </a:cubicBezTo>
                        <a:cubicBezTo>
                          <a:pt x="8546" y="4434"/>
                          <a:pt x="7944" y="4541"/>
                          <a:pt x="7331" y="4541"/>
                        </a:cubicBezTo>
                        <a:cubicBezTo>
                          <a:pt x="6389" y="4541"/>
                          <a:pt x="5422" y="4290"/>
                          <a:pt x="4553" y="4053"/>
                        </a:cubicBezTo>
                        <a:cubicBezTo>
                          <a:pt x="4086" y="3924"/>
                          <a:pt x="3374" y="3768"/>
                          <a:pt x="2697" y="3768"/>
                        </a:cubicBezTo>
                        <a:cubicBezTo>
                          <a:pt x="1971" y="3768"/>
                          <a:pt x="1285" y="3947"/>
                          <a:pt x="981" y="4531"/>
                        </a:cubicBezTo>
                        <a:cubicBezTo>
                          <a:pt x="0" y="6414"/>
                          <a:pt x="3363" y="6802"/>
                          <a:pt x="4919" y="6802"/>
                        </a:cubicBezTo>
                        <a:cubicBezTo>
                          <a:pt x="5112" y="6802"/>
                          <a:pt x="5278" y="6796"/>
                          <a:pt x="5403" y="6787"/>
                        </a:cubicBezTo>
                        <a:cubicBezTo>
                          <a:pt x="6540" y="6693"/>
                          <a:pt x="8015" y="6547"/>
                          <a:pt x="9479" y="6222"/>
                        </a:cubicBezTo>
                        <a:cubicBezTo>
                          <a:pt x="11646" y="5744"/>
                          <a:pt x="16147" y="4149"/>
                          <a:pt x="15283" y="1082"/>
                        </a:cubicBezTo>
                        <a:cubicBezTo>
                          <a:pt x="15061" y="294"/>
                          <a:pt x="14619" y="1"/>
                          <a:pt x="14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80" name="Google Shape;480;p14"/>
                <p:cNvSpPr/>
                <p:nvPr/>
              </p:nvSpPr>
              <p:spPr>
                <a:xfrm rot="2251708">
                  <a:off x="1755036" y="687997"/>
                  <a:ext cx="704275" cy="645160"/>
                </a:xfrm>
                <a:custGeom>
                  <a:avLst/>
                  <a:gdLst/>
                  <a:ahLst/>
                  <a:cxnLst/>
                  <a:rect l="l" t="t" r="r" b="b"/>
                  <a:pathLst>
                    <a:path w="12688" h="11623" extrusionOk="0">
                      <a:moveTo>
                        <a:pt x="2361" y="11"/>
                      </a:moveTo>
                      <a:cubicBezTo>
                        <a:pt x="2293" y="11"/>
                        <a:pt x="2226" y="13"/>
                        <a:pt x="2163" y="20"/>
                      </a:cubicBezTo>
                      <a:cubicBezTo>
                        <a:pt x="2008" y="37"/>
                        <a:pt x="1824" y="194"/>
                        <a:pt x="1921" y="269"/>
                      </a:cubicBezTo>
                      <a:cubicBezTo>
                        <a:pt x="1903" y="265"/>
                        <a:pt x="1885" y="262"/>
                        <a:pt x="1866" y="262"/>
                      </a:cubicBezTo>
                      <a:cubicBezTo>
                        <a:pt x="1541" y="262"/>
                        <a:pt x="1080" y="934"/>
                        <a:pt x="964" y="1106"/>
                      </a:cubicBezTo>
                      <a:cubicBezTo>
                        <a:pt x="223" y="2203"/>
                        <a:pt x="74" y="3638"/>
                        <a:pt x="74" y="4904"/>
                      </a:cubicBezTo>
                      <a:cubicBezTo>
                        <a:pt x="74" y="5519"/>
                        <a:pt x="1" y="6193"/>
                        <a:pt x="180" y="6795"/>
                      </a:cubicBezTo>
                      <a:cubicBezTo>
                        <a:pt x="373" y="7429"/>
                        <a:pt x="768" y="8020"/>
                        <a:pt x="1087" y="8595"/>
                      </a:cubicBezTo>
                      <a:cubicBezTo>
                        <a:pt x="1459" y="9266"/>
                        <a:pt x="1789" y="9791"/>
                        <a:pt x="2373" y="10296"/>
                      </a:cubicBezTo>
                      <a:cubicBezTo>
                        <a:pt x="2891" y="10738"/>
                        <a:pt x="3459" y="10953"/>
                        <a:pt x="4097" y="11160"/>
                      </a:cubicBezTo>
                      <a:cubicBezTo>
                        <a:pt x="5017" y="11457"/>
                        <a:pt x="6057" y="11622"/>
                        <a:pt x="7070" y="11622"/>
                      </a:cubicBezTo>
                      <a:cubicBezTo>
                        <a:pt x="7527" y="11622"/>
                        <a:pt x="7979" y="11589"/>
                        <a:pt x="8413" y="11519"/>
                      </a:cubicBezTo>
                      <a:cubicBezTo>
                        <a:pt x="9971" y="11263"/>
                        <a:pt x="11416" y="10130"/>
                        <a:pt x="12130" y="8734"/>
                      </a:cubicBezTo>
                      <a:cubicBezTo>
                        <a:pt x="12476" y="8063"/>
                        <a:pt x="12612" y="7296"/>
                        <a:pt x="12619" y="6542"/>
                      </a:cubicBezTo>
                      <a:cubicBezTo>
                        <a:pt x="12628" y="5815"/>
                        <a:pt x="12688" y="5037"/>
                        <a:pt x="12592" y="4309"/>
                      </a:cubicBezTo>
                      <a:cubicBezTo>
                        <a:pt x="12513" y="3698"/>
                        <a:pt x="12203" y="2745"/>
                        <a:pt x="11502" y="2595"/>
                      </a:cubicBezTo>
                      <a:cubicBezTo>
                        <a:pt x="11441" y="2582"/>
                        <a:pt x="11383" y="2576"/>
                        <a:pt x="11327" y="2576"/>
                      </a:cubicBezTo>
                      <a:cubicBezTo>
                        <a:pt x="10345" y="2576"/>
                        <a:pt x="10177" y="4533"/>
                        <a:pt x="9845" y="5197"/>
                      </a:cubicBezTo>
                      <a:cubicBezTo>
                        <a:pt x="9722" y="5439"/>
                        <a:pt x="9685" y="5715"/>
                        <a:pt x="9552" y="5950"/>
                      </a:cubicBezTo>
                      <a:cubicBezTo>
                        <a:pt x="9383" y="6249"/>
                        <a:pt x="9107" y="6482"/>
                        <a:pt x="8928" y="6778"/>
                      </a:cubicBezTo>
                      <a:cubicBezTo>
                        <a:pt x="8549" y="7402"/>
                        <a:pt x="7891" y="7837"/>
                        <a:pt x="7270" y="8203"/>
                      </a:cubicBezTo>
                      <a:cubicBezTo>
                        <a:pt x="6702" y="8538"/>
                        <a:pt x="6007" y="8495"/>
                        <a:pt x="5369" y="8502"/>
                      </a:cubicBezTo>
                      <a:cubicBezTo>
                        <a:pt x="5355" y="8502"/>
                        <a:pt x="5341" y="8502"/>
                        <a:pt x="5327" y="8502"/>
                      </a:cubicBezTo>
                      <a:cubicBezTo>
                        <a:pt x="4711" y="8502"/>
                        <a:pt x="4196" y="8280"/>
                        <a:pt x="3728" y="7864"/>
                      </a:cubicBezTo>
                      <a:cubicBezTo>
                        <a:pt x="2572" y="6831"/>
                        <a:pt x="2034" y="5316"/>
                        <a:pt x="2044" y="3805"/>
                      </a:cubicBezTo>
                      <a:cubicBezTo>
                        <a:pt x="2048" y="3107"/>
                        <a:pt x="2040" y="2572"/>
                        <a:pt x="2379" y="1968"/>
                      </a:cubicBezTo>
                      <a:cubicBezTo>
                        <a:pt x="2506" y="1748"/>
                        <a:pt x="2532" y="1489"/>
                        <a:pt x="2686" y="1279"/>
                      </a:cubicBezTo>
                      <a:cubicBezTo>
                        <a:pt x="2735" y="1206"/>
                        <a:pt x="2825" y="1233"/>
                        <a:pt x="2878" y="1134"/>
                      </a:cubicBezTo>
                      <a:cubicBezTo>
                        <a:pt x="2918" y="1067"/>
                        <a:pt x="2908" y="957"/>
                        <a:pt x="2931" y="881"/>
                      </a:cubicBezTo>
                      <a:cubicBezTo>
                        <a:pt x="2997" y="668"/>
                        <a:pt x="3057" y="502"/>
                        <a:pt x="3028" y="266"/>
                      </a:cubicBezTo>
                      <a:cubicBezTo>
                        <a:pt x="2997" y="1"/>
                        <a:pt x="2994" y="30"/>
                        <a:pt x="2718" y="20"/>
                      </a:cubicBezTo>
                      <a:cubicBezTo>
                        <a:pt x="2608" y="18"/>
                        <a:pt x="2483" y="11"/>
                        <a:pt x="2361" y="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4"/>
                <p:cNvSpPr/>
                <p:nvPr/>
              </p:nvSpPr>
              <p:spPr>
                <a:xfrm>
                  <a:off x="854975" y="992957"/>
                  <a:ext cx="326852" cy="253372"/>
                </a:xfrm>
                <a:custGeom>
                  <a:avLst/>
                  <a:gdLst/>
                  <a:ahLst/>
                  <a:cxnLst/>
                  <a:rect l="l" t="t" r="r" b="b"/>
                  <a:pathLst>
                    <a:path w="8585" h="6655" extrusionOk="0">
                      <a:moveTo>
                        <a:pt x="10" y="1"/>
                      </a:moveTo>
                      <a:lnTo>
                        <a:pt x="0" y="176"/>
                      </a:lnTo>
                      <a:cubicBezTo>
                        <a:pt x="273" y="190"/>
                        <a:pt x="638" y="452"/>
                        <a:pt x="880" y="625"/>
                      </a:cubicBezTo>
                      <a:cubicBezTo>
                        <a:pt x="920" y="655"/>
                        <a:pt x="957" y="682"/>
                        <a:pt x="990" y="705"/>
                      </a:cubicBezTo>
                      <a:cubicBezTo>
                        <a:pt x="2107" y="1479"/>
                        <a:pt x="3173" y="2339"/>
                        <a:pt x="4203" y="3166"/>
                      </a:cubicBezTo>
                      <a:cubicBezTo>
                        <a:pt x="5250" y="4014"/>
                        <a:pt x="6242" y="4931"/>
                        <a:pt x="7199" y="5821"/>
                      </a:cubicBezTo>
                      <a:cubicBezTo>
                        <a:pt x="7226" y="5844"/>
                        <a:pt x="7273" y="5891"/>
                        <a:pt x="7329" y="5950"/>
                      </a:cubicBezTo>
                      <a:cubicBezTo>
                        <a:pt x="7757" y="6402"/>
                        <a:pt x="8033" y="6654"/>
                        <a:pt x="8206" y="6654"/>
                      </a:cubicBezTo>
                      <a:cubicBezTo>
                        <a:pt x="8220" y="6654"/>
                        <a:pt x="8236" y="6651"/>
                        <a:pt x="8249" y="6648"/>
                      </a:cubicBezTo>
                      <a:lnTo>
                        <a:pt x="8585" y="6552"/>
                      </a:lnTo>
                      <a:lnTo>
                        <a:pt x="8150" y="6459"/>
                      </a:lnTo>
                      <a:lnTo>
                        <a:pt x="8150" y="6462"/>
                      </a:lnTo>
                      <a:cubicBezTo>
                        <a:pt x="8033" y="6402"/>
                        <a:pt x="7801" y="6193"/>
                        <a:pt x="7455" y="5831"/>
                      </a:cubicBezTo>
                      <a:cubicBezTo>
                        <a:pt x="7395" y="5765"/>
                        <a:pt x="7346" y="5714"/>
                        <a:pt x="7319" y="5691"/>
                      </a:cubicBezTo>
                      <a:cubicBezTo>
                        <a:pt x="6359" y="4801"/>
                        <a:pt x="5365" y="3881"/>
                        <a:pt x="4313" y="3031"/>
                      </a:cubicBezTo>
                      <a:cubicBezTo>
                        <a:pt x="3280" y="2200"/>
                        <a:pt x="2213" y="1339"/>
                        <a:pt x="1090" y="559"/>
                      </a:cubicBezTo>
                      <a:cubicBezTo>
                        <a:pt x="1057" y="535"/>
                        <a:pt x="1020" y="512"/>
                        <a:pt x="980" y="482"/>
                      </a:cubicBezTo>
                      <a:cubicBezTo>
                        <a:pt x="725" y="296"/>
                        <a:pt x="333" y="17"/>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4"/>
                <p:cNvSpPr/>
                <p:nvPr/>
              </p:nvSpPr>
              <p:spPr>
                <a:xfrm>
                  <a:off x="943379" y="961700"/>
                  <a:ext cx="250745" cy="191809"/>
                </a:xfrm>
                <a:custGeom>
                  <a:avLst/>
                  <a:gdLst/>
                  <a:ahLst/>
                  <a:cxnLst/>
                  <a:rect l="l" t="t" r="r" b="b"/>
                  <a:pathLst>
                    <a:path w="6586" h="5038" extrusionOk="0">
                      <a:moveTo>
                        <a:pt x="97" y="1"/>
                      </a:moveTo>
                      <a:lnTo>
                        <a:pt x="1" y="144"/>
                      </a:lnTo>
                      <a:lnTo>
                        <a:pt x="147" y="240"/>
                      </a:lnTo>
                      <a:lnTo>
                        <a:pt x="170" y="207"/>
                      </a:lnTo>
                      <a:cubicBezTo>
                        <a:pt x="502" y="327"/>
                        <a:pt x="778" y="523"/>
                        <a:pt x="1070" y="728"/>
                      </a:cubicBezTo>
                      <a:lnTo>
                        <a:pt x="1166" y="795"/>
                      </a:lnTo>
                      <a:cubicBezTo>
                        <a:pt x="2100" y="1452"/>
                        <a:pt x="3023" y="2160"/>
                        <a:pt x="3881" y="2831"/>
                      </a:cubicBezTo>
                      <a:cubicBezTo>
                        <a:pt x="4093" y="2994"/>
                        <a:pt x="4319" y="3157"/>
                        <a:pt x="4538" y="3313"/>
                      </a:cubicBezTo>
                      <a:cubicBezTo>
                        <a:pt x="4951" y="3608"/>
                        <a:pt x="5375" y="3915"/>
                        <a:pt x="5734" y="4257"/>
                      </a:cubicBezTo>
                      <a:cubicBezTo>
                        <a:pt x="5858" y="4373"/>
                        <a:pt x="5970" y="4502"/>
                        <a:pt x="6084" y="4629"/>
                      </a:cubicBezTo>
                      <a:cubicBezTo>
                        <a:pt x="6203" y="4769"/>
                        <a:pt x="6329" y="4911"/>
                        <a:pt x="6465" y="5037"/>
                      </a:cubicBezTo>
                      <a:lnTo>
                        <a:pt x="6585" y="4911"/>
                      </a:lnTo>
                      <a:cubicBezTo>
                        <a:pt x="6456" y="4788"/>
                        <a:pt x="6332" y="4649"/>
                        <a:pt x="6217" y="4516"/>
                      </a:cubicBezTo>
                      <a:cubicBezTo>
                        <a:pt x="6100" y="4386"/>
                        <a:pt x="5984" y="4250"/>
                        <a:pt x="5854" y="4127"/>
                      </a:cubicBezTo>
                      <a:cubicBezTo>
                        <a:pt x="5489" y="3781"/>
                        <a:pt x="5057" y="3469"/>
                        <a:pt x="4642" y="3170"/>
                      </a:cubicBezTo>
                      <a:cubicBezTo>
                        <a:pt x="4423" y="3014"/>
                        <a:pt x="4196" y="2851"/>
                        <a:pt x="3991" y="2691"/>
                      </a:cubicBezTo>
                      <a:cubicBezTo>
                        <a:pt x="3130" y="2021"/>
                        <a:pt x="2206" y="1310"/>
                        <a:pt x="1266" y="652"/>
                      </a:cubicBezTo>
                      <a:lnTo>
                        <a:pt x="1170" y="586"/>
                      </a:lnTo>
                      <a:cubicBezTo>
                        <a:pt x="851" y="359"/>
                        <a:pt x="545" y="144"/>
                        <a:pt x="160" y="20"/>
                      </a:cubicBezTo>
                      <a:lnTo>
                        <a:pt x="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4"/>
                <p:cNvSpPr/>
                <p:nvPr/>
              </p:nvSpPr>
              <p:spPr>
                <a:xfrm>
                  <a:off x="947415" y="997449"/>
                  <a:ext cx="158915" cy="177304"/>
                </a:xfrm>
                <a:custGeom>
                  <a:avLst/>
                  <a:gdLst/>
                  <a:ahLst/>
                  <a:cxnLst/>
                  <a:rect l="l" t="t" r="r" b="b"/>
                  <a:pathLst>
                    <a:path w="4174" h="4657" extrusionOk="0">
                      <a:moveTo>
                        <a:pt x="4132" y="0"/>
                      </a:moveTo>
                      <a:cubicBezTo>
                        <a:pt x="3806" y="0"/>
                        <a:pt x="3252" y="934"/>
                        <a:pt x="3227" y="979"/>
                      </a:cubicBezTo>
                      <a:cubicBezTo>
                        <a:pt x="2742" y="1583"/>
                        <a:pt x="2193" y="2215"/>
                        <a:pt x="1502" y="2956"/>
                      </a:cubicBezTo>
                      <a:cubicBezTo>
                        <a:pt x="1290" y="3181"/>
                        <a:pt x="1074" y="3407"/>
                        <a:pt x="858" y="3637"/>
                      </a:cubicBezTo>
                      <a:cubicBezTo>
                        <a:pt x="685" y="3816"/>
                        <a:pt x="516" y="3995"/>
                        <a:pt x="343" y="4175"/>
                      </a:cubicBezTo>
                      <a:cubicBezTo>
                        <a:pt x="317" y="4204"/>
                        <a:pt x="286" y="4235"/>
                        <a:pt x="254" y="4264"/>
                      </a:cubicBezTo>
                      <a:cubicBezTo>
                        <a:pt x="157" y="4357"/>
                        <a:pt x="44" y="4460"/>
                        <a:pt x="1" y="4607"/>
                      </a:cubicBezTo>
                      <a:lnTo>
                        <a:pt x="171" y="4656"/>
                      </a:lnTo>
                      <a:cubicBezTo>
                        <a:pt x="200" y="4557"/>
                        <a:pt x="286" y="4477"/>
                        <a:pt x="376" y="4391"/>
                      </a:cubicBezTo>
                      <a:cubicBezTo>
                        <a:pt x="410" y="4361"/>
                        <a:pt x="442" y="4328"/>
                        <a:pt x="473" y="4298"/>
                      </a:cubicBezTo>
                      <a:cubicBezTo>
                        <a:pt x="642" y="4115"/>
                        <a:pt x="815" y="3936"/>
                        <a:pt x="984" y="3756"/>
                      </a:cubicBezTo>
                      <a:cubicBezTo>
                        <a:pt x="1200" y="3531"/>
                        <a:pt x="1419" y="3301"/>
                        <a:pt x="1632" y="3075"/>
                      </a:cubicBezTo>
                      <a:cubicBezTo>
                        <a:pt x="2313" y="2344"/>
                        <a:pt x="2854" y="1723"/>
                        <a:pt x="3336" y="1125"/>
                      </a:cubicBezTo>
                      <a:lnTo>
                        <a:pt x="3383" y="1065"/>
                      </a:lnTo>
                      <a:lnTo>
                        <a:pt x="3326" y="1022"/>
                      </a:lnTo>
                      <a:lnTo>
                        <a:pt x="3389" y="1048"/>
                      </a:lnTo>
                      <a:cubicBezTo>
                        <a:pt x="3462" y="891"/>
                        <a:pt x="3980" y="174"/>
                        <a:pt x="4121" y="174"/>
                      </a:cubicBezTo>
                      <a:cubicBezTo>
                        <a:pt x="4123" y="174"/>
                        <a:pt x="4125" y="174"/>
                        <a:pt x="4127" y="175"/>
                      </a:cubicBezTo>
                      <a:lnTo>
                        <a:pt x="4173" y="6"/>
                      </a:lnTo>
                      <a:cubicBezTo>
                        <a:pt x="4160" y="2"/>
                        <a:pt x="4146" y="0"/>
                        <a:pt x="4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4"/>
                <p:cNvSpPr/>
                <p:nvPr/>
              </p:nvSpPr>
              <p:spPr>
                <a:xfrm>
                  <a:off x="1023445" y="1055052"/>
                  <a:ext cx="136376" cy="164854"/>
                </a:xfrm>
                <a:custGeom>
                  <a:avLst/>
                  <a:gdLst/>
                  <a:ahLst/>
                  <a:cxnLst/>
                  <a:rect l="l" t="t" r="r" b="b"/>
                  <a:pathLst>
                    <a:path w="3582" h="4330" extrusionOk="0">
                      <a:moveTo>
                        <a:pt x="3556" y="0"/>
                      </a:moveTo>
                      <a:lnTo>
                        <a:pt x="3379" y="24"/>
                      </a:lnTo>
                      <a:cubicBezTo>
                        <a:pt x="3392" y="130"/>
                        <a:pt x="3257" y="247"/>
                        <a:pt x="3147" y="339"/>
                      </a:cubicBezTo>
                      <a:cubicBezTo>
                        <a:pt x="3113" y="369"/>
                        <a:pt x="3080" y="396"/>
                        <a:pt x="3053" y="423"/>
                      </a:cubicBezTo>
                      <a:cubicBezTo>
                        <a:pt x="2502" y="957"/>
                        <a:pt x="1861" y="1592"/>
                        <a:pt x="1279" y="2269"/>
                      </a:cubicBezTo>
                      <a:cubicBezTo>
                        <a:pt x="881" y="2738"/>
                        <a:pt x="462" y="3240"/>
                        <a:pt x="153" y="3812"/>
                      </a:cubicBezTo>
                      <a:cubicBezTo>
                        <a:pt x="63" y="3974"/>
                        <a:pt x="0" y="4117"/>
                        <a:pt x="34" y="4330"/>
                      </a:cubicBezTo>
                      <a:lnTo>
                        <a:pt x="207" y="4299"/>
                      </a:lnTo>
                      <a:cubicBezTo>
                        <a:pt x="183" y="4154"/>
                        <a:pt x="216" y="4060"/>
                        <a:pt x="306" y="3898"/>
                      </a:cubicBezTo>
                      <a:cubicBezTo>
                        <a:pt x="609" y="3339"/>
                        <a:pt x="1020" y="2844"/>
                        <a:pt x="1412" y="2383"/>
                      </a:cubicBezTo>
                      <a:cubicBezTo>
                        <a:pt x="1990" y="1711"/>
                        <a:pt x="2628" y="1081"/>
                        <a:pt x="3177" y="549"/>
                      </a:cubicBezTo>
                      <a:cubicBezTo>
                        <a:pt x="3200" y="526"/>
                        <a:pt x="3229" y="503"/>
                        <a:pt x="3260" y="472"/>
                      </a:cubicBezTo>
                      <a:cubicBezTo>
                        <a:pt x="3396" y="359"/>
                        <a:pt x="3582" y="204"/>
                        <a:pt x="3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85" name="Google Shape;485;p14"/>
            <p:cNvGrpSpPr/>
            <p:nvPr/>
          </p:nvGrpSpPr>
          <p:grpSpPr>
            <a:xfrm>
              <a:off x="0" y="-7487"/>
              <a:ext cx="9143949" cy="5158468"/>
              <a:chOff x="0" y="-10650"/>
              <a:chExt cx="9143949" cy="5158468"/>
            </a:xfrm>
          </p:grpSpPr>
          <p:grpSp>
            <p:nvGrpSpPr>
              <p:cNvPr id="486" name="Google Shape;486;p14"/>
              <p:cNvGrpSpPr/>
              <p:nvPr/>
            </p:nvGrpSpPr>
            <p:grpSpPr>
              <a:xfrm>
                <a:off x="0" y="-10650"/>
                <a:ext cx="9143949" cy="5158468"/>
                <a:chOff x="267864" y="140547"/>
                <a:chExt cx="8608500" cy="4856400"/>
              </a:xfrm>
            </p:grpSpPr>
            <p:sp>
              <p:nvSpPr>
                <p:cNvPr id="487" name="Google Shape;487;p1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9" name="Google Shape;489;p14"/>
              <p:cNvGrpSpPr/>
              <p:nvPr/>
            </p:nvGrpSpPr>
            <p:grpSpPr>
              <a:xfrm rot="10800000">
                <a:off x="0" y="-10650"/>
                <a:ext cx="9143949" cy="5158468"/>
                <a:chOff x="267864" y="140547"/>
                <a:chExt cx="8608500" cy="4856400"/>
              </a:xfrm>
            </p:grpSpPr>
            <p:sp>
              <p:nvSpPr>
                <p:cNvPr id="490" name="Google Shape;490;p1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492" name="Google Shape;492;p14"/>
          <p:cNvSpPr txBox="1">
            <a:spLocks noGrp="1"/>
          </p:cNvSpPr>
          <p:nvPr>
            <p:ph type="ctrTitle"/>
          </p:nvPr>
        </p:nvSpPr>
        <p:spPr>
          <a:xfrm>
            <a:off x="1252399" y="736861"/>
            <a:ext cx="96872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
        <p:nvSpPr>
          <p:cNvPr id="493" name="Google Shape;493;p14"/>
          <p:cNvSpPr txBox="1">
            <a:spLocks noGrp="1"/>
          </p:cNvSpPr>
          <p:nvPr>
            <p:ph type="body" idx="1"/>
          </p:nvPr>
        </p:nvSpPr>
        <p:spPr>
          <a:xfrm>
            <a:off x="976700" y="1730684"/>
            <a:ext cx="10232800" cy="4193200"/>
          </a:xfrm>
          <a:prstGeom prst="rect">
            <a:avLst/>
          </a:prstGeom>
        </p:spPr>
        <p:txBody>
          <a:bodyPr spcFirstLastPara="1" wrap="square" lIns="91425" tIns="91425" rIns="91425" bIns="91425" anchor="t" anchorCtr="0">
            <a:noAutofit/>
          </a:bodyPr>
          <a:lstStyle>
            <a:lvl1pPr marL="609585" lvl="0" indent="-397923" rtl="0">
              <a:lnSpc>
                <a:spcPct val="100000"/>
              </a:lnSpc>
              <a:spcBef>
                <a:spcPts val="0"/>
              </a:spcBef>
              <a:spcAft>
                <a:spcPts val="0"/>
              </a:spcAft>
              <a:buSzPts val="1100"/>
              <a:buFont typeface="Didact Gothic"/>
              <a:buAutoNum type="arabicPeriod"/>
              <a:defRPr sz="1600">
                <a:latin typeface="Didact Gothic"/>
                <a:ea typeface="Didact Gothic"/>
                <a:cs typeface="Didact Gothic"/>
                <a:sym typeface="Didact Gothic"/>
              </a:defRPr>
            </a:lvl1pPr>
            <a:lvl2pPr marL="1219170" lvl="1" indent="-397923" rtl="0">
              <a:lnSpc>
                <a:spcPct val="100000"/>
              </a:lnSpc>
              <a:spcBef>
                <a:spcPts val="2133"/>
              </a:spcBef>
              <a:spcAft>
                <a:spcPts val="0"/>
              </a:spcAft>
              <a:buSzPts val="1100"/>
              <a:buFont typeface="Didact Gothic"/>
              <a:buAutoNum type="alphaLcPeriod"/>
              <a:defRPr>
                <a:latin typeface="Didact Gothic"/>
                <a:ea typeface="Didact Gothic"/>
                <a:cs typeface="Didact Gothic"/>
                <a:sym typeface="Didact Gothic"/>
              </a:defRPr>
            </a:lvl2pPr>
            <a:lvl3pPr marL="1828754" lvl="2" indent="-397923" rtl="0">
              <a:lnSpc>
                <a:spcPct val="100000"/>
              </a:lnSpc>
              <a:spcBef>
                <a:spcPts val="2133"/>
              </a:spcBef>
              <a:spcAft>
                <a:spcPts val="0"/>
              </a:spcAft>
              <a:buSzPts val="1100"/>
              <a:buFont typeface="Didact Gothic"/>
              <a:buAutoNum type="romanLcPeriod"/>
              <a:defRPr>
                <a:latin typeface="Didact Gothic"/>
                <a:ea typeface="Didact Gothic"/>
                <a:cs typeface="Didact Gothic"/>
                <a:sym typeface="Didact Gothic"/>
              </a:defRPr>
            </a:lvl3pPr>
            <a:lvl4pPr marL="2438339" lvl="3" indent="-397923" rtl="0">
              <a:lnSpc>
                <a:spcPct val="100000"/>
              </a:lnSpc>
              <a:spcBef>
                <a:spcPts val="2133"/>
              </a:spcBef>
              <a:spcAft>
                <a:spcPts val="0"/>
              </a:spcAft>
              <a:buSzPts val="1100"/>
              <a:buFont typeface="Didact Gothic"/>
              <a:buAutoNum type="arabicPeriod"/>
              <a:defRPr>
                <a:latin typeface="Didact Gothic"/>
                <a:ea typeface="Didact Gothic"/>
                <a:cs typeface="Didact Gothic"/>
                <a:sym typeface="Didact Gothic"/>
              </a:defRPr>
            </a:lvl4pPr>
            <a:lvl5pPr marL="3047924" lvl="4" indent="-397923" rtl="0">
              <a:lnSpc>
                <a:spcPct val="100000"/>
              </a:lnSpc>
              <a:spcBef>
                <a:spcPts val="2133"/>
              </a:spcBef>
              <a:spcAft>
                <a:spcPts val="0"/>
              </a:spcAft>
              <a:buSzPts val="1100"/>
              <a:buFont typeface="Didact Gothic"/>
              <a:buAutoNum type="alphaLcPeriod"/>
              <a:defRPr>
                <a:latin typeface="Didact Gothic"/>
                <a:ea typeface="Didact Gothic"/>
                <a:cs typeface="Didact Gothic"/>
                <a:sym typeface="Didact Gothic"/>
              </a:defRPr>
            </a:lvl5pPr>
            <a:lvl6pPr marL="3657509" lvl="5" indent="-397923" rtl="0">
              <a:lnSpc>
                <a:spcPct val="100000"/>
              </a:lnSpc>
              <a:spcBef>
                <a:spcPts val="2133"/>
              </a:spcBef>
              <a:spcAft>
                <a:spcPts val="0"/>
              </a:spcAft>
              <a:buSzPts val="1100"/>
              <a:buFont typeface="Didact Gothic"/>
              <a:buAutoNum type="romanLcPeriod"/>
              <a:defRPr>
                <a:latin typeface="Didact Gothic"/>
                <a:ea typeface="Didact Gothic"/>
                <a:cs typeface="Didact Gothic"/>
                <a:sym typeface="Didact Gothic"/>
              </a:defRPr>
            </a:lvl6pPr>
            <a:lvl7pPr marL="4267093" lvl="6" indent="-397923" rtl="0">
              <a:lnSpc>
                <a:spcPct val="100000"/>
              </a:lnSpc>
              <a:spcBef>
                <a:spcPts val="2133"/>
              </a:spcBef>
              <a:spcAft>
                <a:spcPts val="0"/>
              </a:spcAft>
              <a:buSzPts val="1100"/>
              <a:buFont typeface="Didact Gothic"/>
              <a:buAutoNum type="arabicPeriod"/>
              <a:defRPr>
                <a:latin typeface="Didact Gothic"/>
                <a:ea typeface="Didact Gothic"/>
                <a:cs typeface="Didact Gothic"/>
                <a:sym typeface="Didact Gothic"/>
              </a:defRPr>
            </a:lvl7pPr>
            <a:lvl8pPr marL="4876678" lvl="7" indent="-397923" rtl="0">
              <a:lnSpc>
                <a:spcPct val="100000"/>
              </a:lnSpc>
              <a:spcBef>
                <a:spcPts val="2133"/>
              </a:spcBef>
              <a:spcAft>
                <a:spcPts val="0"/>
              </a:spcAft>
              <a:buSzPts val="1100"/>
              <a:buFont typeface="Didact Gothic"/>
              <a:buAutoNum type="alphaLcPeriod"/>
              <a:defRPr>
                <a:latin typeface="Didact Gothic"/>
                <a:ea typeface="Didact Gothic"/>
                <a:cs typeface="Didact Gothic"/>
                <a:sym typeface="Didact Gothic"/>
              </a:defRPr>
            </a:lvl8pPr>
            <a:lvl9pPr marL="5486263" lvl="8" indent="-397923" rtl="0">
              <a:lnSpc>
                <a:spcPct val="100000"/>
              </a:lnSpc>
              <a:spcBef>
                <a:spcPts val="2133"/>
              </a:spcBef>
              <a:spcAft>
                <a:spcPts val="2133"/>
              </a:spcAft>
              <a:buSzPts val="1100"/>
              <a:buFont typeface="Didact Gothic"/>
              <a:buAutoNum type="romanLcPeriod"/>
              <a:defRPr>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3704461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three columns ">
  <p:cSld name="Title and three columns ">
    <p:bg>
      <p:bgPr>
        <a:solidFill>
          <a:schemeClr val="dk1"/>
        </a:solidFill>
        <a:effectLst/>
      </p:bgPr>
    </p:bg>
    <p:spTree>
      <p:nvGrpSpPr>
        <p:cNvPr id="1" name="Shape 494"/>
        <p:cNvGrpSpPr/>
        <p:nvPr/>
      </p:nvGrpSpPr>
      <p:grpSpPr>
        <a:xfrm>
          <a:off x="0" y="0"/>
          <a:ext cx="0" cy="0"/>
          <a:chOff x="0" y="0"/>
          <a:chExt cx="0" cy="0"/>
        </a:xfrm>
      </p:grpSpPr>
      <p:sp>
        <p:nvSpPr>
          <p:cNvPr id="495" name="Google Shape;495;p15"/>
          <p:cNvSpPr txBox="1">
            <a:spLocks noGrp="1"/>
          </p:cNvSpPr>
          <p:nvPr>
            <p:ph type="subTitle" idx="1"/>
          </p:nvPr>
        </p:nvSpPr>
        <p:spPr>
          <a:xfrm>
            <a:off x="7535948" y="4200409"/>
            <a:ext cx="3621600" cy="7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496" name="Google Shape;496;p15"/>
          <p:cNvSpPr txBox="1">
            <a:spLocks noGrp="1"/>
          </p:cNvSpPr>
          <p:nvPr>
            <p:ph type="subTitle" idx="2"/>
          </p:nvPr>
        </p:nvSpPr>
        <p:spPr>
          <a:xfrm>
            <a:off x="4267361" y="2665300"/>
            <a:ext cx="3621600" cy="7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497" name="Google Shape;497;p15"/>
          <p:cNvSpPr txBox="1">
            <a:spLocks noGrp="1"/>
          </p:cNvSpPr>
          <p:nvPr>
            <p:ph type="subTitle" idx="3"/>
          </p:nvPr>
        </p:nvSpPr>
        <p:spPr>
          <a:xfrm>
            <a:off x="7535947" y="4693404"/>
            <a:ext cx="36216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498" name="Google Shape;498;p15"/>
          <p:cNvSpPr txBox="1">
            <a:spLocks noGrp="1"/>
          </p:cNvSpPr>
          <p:nvPr>
            <p:ph type="subTitle" idx="4"/>
          </p:nvPr>
        </p:nvSpPr>
        <p:spPr>
          <a:xfrm>
            <a:off x="4267428" y="3158299"/>
            <a:ext cx="36216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499" name="Google Shape;499;p15"/>
          <p:cNvSpPr txBox="1">
            <a:spLocks noGrp="1"/>
          </p:cNvSpPr>
          <p:nvPr>
            <p:ph type="subTitle" idx="5"/>
          </p:nvPr>
        </p:nvSpPr>
        <p:spPr>
          <a:xfrm>
            <a:off x="1034449" y="4200409"/>
            <a:ext cx="3621600" cy="7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500" name="Google Shape;500;p15"/>
          <p:cNvSpPr txBox="1">
            <a:spLocks noGrp="1"/>
          </p:cNvSpPr>
          <p:nvPr>
            <p:ph type="subTitle" idx="6"/>
          </p:nvPr>
        </p:nvSpPr>
        <p:spPr>
          <a:xfrm>
            <a:off x="1034449" y="4693404"/>
            <a:ext cx="36216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501" name="Google Shape;501;p15"/>
          <p:cNvSpPr txBox="1">
            <a:spLocks noGrp="1"/>
          </p:cNvSpPr>
          <p:nvPr>
            <p:ph type="ctrTitle"/>
          </p:nvPr>
        </p:nvSpPr>
        <p:spPr>
          <a:xfrm>
            <a:off x="1252399" y="736861"/>
            <a:ext cx="96872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grpSp>
        <p:nvGrpSpPr>
          <p:cNvPr id="502" name="Google Shape;502;p15"/>
          <p:cNvGrpSpPr/>
          <p:nvPr/>
        </p:nvGrpSpPr>
        <p:grpSpPr>
          <a:xfrm>
            <a:off x="1" y="-9983"/>
            <a:ext cx="12191932" cy="6877957"/>
            <a:chOff x="0" y="-7487"/>
            <a:chExt cx="9143949" cy="5158468"/>
          </a:xfrm>
        </p:grpSpPr>
        <p:grpSp>
          <p:nvGrpSpPr>
            <p:cNvPr id="503" name="Google Shape;503;p15"/>
            <p:cNvGrpSpPr/>
            <p:nvPr/>
          </p:nvGrpSpPr>
          <p:grpSpPr>
            <a:xfrm>
              <a:off x="0" y="-7487"/>
              <a:ext cx="9143949" cy="5158468"/>
              <a:chOff x="267864" y="140547"/>
              <a:chExt cx="8608500" cy="4856400"/>
            </a:xfrm>
          </p:grpSpPr>
          <p:sp>
            <p:nvSpPr>
              <p:cNvPr id="504" name="Google Shape;504;p15"/>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5"/>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6" name="Google Shape;506;p15"/>
            <p:cNvGrpSpPr/>
            <p:nvPr/>
          </p:nvGrpSpPr>
          <p:grpSpPr>
            <a:xfrm rot="10800000">
              <a:off x="0" y="-7487"/>
              <a:ext cx="9143949" cy="5158468"/>
              <a:chOff x="267864" y="140547"/>
              <a:chExt cx="8608500" cy="4856400"/>
            </a:xfrm>
          </p:grpSpPr>
          <p:sp>
            <p:nvSpPr>
              <p:cNvPr id="507" name="Google Shape;507;p15"/>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5"/>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2227820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text ">
  <p:cSld name="Title and text ">
    <p:bg>
      <p:bgPr>
        <a:solidFill>
          <a:schemeClr val="dk1"/>
        </a:solidFill>
        <a:effectLst/>
      </p:bgPr>
    </p:bg>
    <p:spTree>
      <p:nvGrpSpPr>
        <p:cNvPr id="1" name="Shape 509"/>
        <p:cNvGrpSpPr/>
        <p:nvPr/>
      </p:nvGrpSpPr>
      <p:grpSpPr>
        <a:xfrm>
          <a:off x="0" y="0"/>
          <a:ext cx="0" cy="0"/>
          <a:chOff x="0" y="0"/>
          <a:chExt cx="0" cy="0"/>
        </a:xfrm>
      </p:grpSpPr>
      <p:grpSp>
        <p:nvGrpSpPr>
          <p:cNvPr id="510" name="Google Shape;510;p16"/>
          <p:cNvGrpSpPr/>
          <p:nvPr/>
        </p:nvGrpSpPr>
        <p:grpSpPr>
          <a:xfrm>
            <a:off x="8452718" y="-455154"/>
            <a:ext cx="3387689" cy="2640979"/>
            <a:chOff x="6339538" y="-341365"/>
            <a:chExt cx="2540767" cy="1980734"/>
          </a:xfrm>
        </p:grpSpPr>
        <p:grpSp>
          <p:nvGrpSpPr>
            <p:cNvPr id="511" name="Google Shape;511;p16"/>
            <p:cNvGrpSpPr/>
            <p:nvPr/>
          </p:nvGrpSpPr>
          <p:grpSpPr>
            <a:xfrm rot="-10371840">
              <a:off x="6443627" y="-238914"/>
              <a:ext cx="1761400" cy="1775833"/>
              <a:chOff x="3284842" y="173313"/>
              <a:chExt cx="1814343" cy="1833238"/>
            </a:xfrm>
          </p:grpSpPr>
          <p:sp>
            <p:nvSpPr>
              <p:cNvPr id="512" name="Google Shape;512;p16"/>
              <p:cNvSpPr/>
              <p:nvPr/>
            </p:nvSpPr>
            <p:spPr>
              <a:xfrm rot="1115771">
                <a:off x="3479619" y="362515"/>
                <a:ext cx="1424790" cy="1454835"/>
              </a:xfrm>
              <a:custGeom>
                <a:avLst/>
                <a:gdLst/>
                <a:ahLst/>
                <a:cxnLst/>
                <a:rect l="l" t="t" r="r" b="b"/>
                <a:pathLst>
                  <a:path w="39313" h="40142" extrusionOk="0">
                    <a:moveTo>
                      <a:pt x="21970" y="0"/>
                    </a:moveTo>
                    <a:cubicBezTo>
                      <a:pt x="21894" y="0"/>
                      <a:pt x="21819" y="4"/>
                      <a:pt x="21744" y="10"/>
                    </a:cubicBezTo>
                    <a:cubicBezTo>
                      <a:pt x="19169" y="223"/>
                      <a:pt x="17844" y="3146"/>
                      <a:pt x="17170" y="5651"/>
                    </a:cubicBezTo>
                    <a:cubicBezTo>
                      <a:pt x="16276" y="8949"/>
                      <a:pt x="15592" y="12309"/>
                      <a:pt x="15120" y="15697"/>
                    </a:cubicBezTo>
                    <a:cubicBezTo>
                      <a:pt x="15449" y="13327"/>
                      <a:pt x="11052" y="8732"/>
                      <a:pt x="8518" y="8732"/>
                    </a:cubicBezTo>
                    <a:cubicBezTo>
                      <a:pt x="7677" y="8732"/>
                      <a:pt x="7041" y="9238"/>
                      <a:pt x="6851" y="10498"/>
                    </a:cubicBezTo>
                    <a:cubicBezTo>
                      <a:pt x="6738" y="11246"/>
                      <a:pt x="6997" y="11996"/>
                      <a:pt x="7252" y="12710"/>
                    </a:cubicBezTo>
                    <a:cubicBezTo>
                      <a:pt x="8189" y="15302"/>
                      <a:pt x="9123" y="17893"/>
                      <a:pt x="10057" y="20484"/>
                    </a:cubicBezTo>
                    <a:cubicBezTo>
                      <a:pt x="8678" y="20039"/>
                      <a:pt x="7231" y="19810"/>
                      <a:pt x="5786" y="19810"/>
                    </a:cubicBezTo>
                    <a:cubicBezTo>
                      <a:pt x="5455" y="19810"/>
                      <a:pt x="5124" y="19822"/>
                      <a:pt x="4794" y="19847"/>
                    </a:cubicBezTo>
                    <a:cubicBezTo>
                      <a:pt x="3947" y="19909"/>
                      <a:pt x="2997" y="20122"/>
                      <a:pt x="2575" y="20857"/>
                    </a:cubicBezTo>
                    <a:cubicBezTo>
                      <a:pt x="2263" y="21398"/>
                      <a:pt x="2333" y="22073"/>
                      <a:pt x="2442" y="22687"/>
                    </a:cubicBezTo>
                    <a:cubicBezTo>
                      <a:pt x="2874" y="25159"/>
                      <a:pt x="3768" y="27541"/>
                      <a:pt x="4070" y="30029"/>
                    </a:cubicBezTo>
                    <a:cubicBezTo>
                      <a:pt x="4369" y="32521"/>
                      <a:pt x="3963" y="35281"/>
                      <a:pt x="2183" y="37035"/>
                    </a:cubicBezTo>
                    <a:cubicBezTo>
                      <a:pt x="1286" y="37923"/>
                      <a:pt x="1" y="39272"/>
                      <a:pt x="921" y="40142"/>
                    </a:cubicBezTo>
                    <a:cubicBezTo>
                      <a:pt x="4718" y="35494"/>
                      <a:pt x="10957" y="33620"/>
                      <a:pt x="16920" y="33013"/>
                    </a:cubicBezTo>
                    <a:cubicBezTo>
                      <a:pt x="18764" y="32823"/>
                      <a:pt x="20774" y="32670"/>
                      <a:pt x="22150" y="31428"/>
                    </a:cubicBezTo>
                    <a:cubicBezTo>
                      <a:pt x="23528" y="30182"/>
                      <a:pt x="23548" y="27395"/>
                      <a:pt x="21777" y="26829"/>
                    </a:cubicBezTo>
                    <a:cubicBezTo>
                      <a:pt x="24953" y="26099"/>
                      <a:pt x="28086" y="25185"/>
                      <a:pt x="31159" y="24099"/>
                    </a:cubicBezTo>
                    <a:cubicBezTo>
                      <a:pt x="32076" y="23777"/>
                      <a:pt x="33023" y="23415"/>
                      <a:pt x="33677" y="22694"/>
                    </a:cubicBezTo>
                    <a:cubicBezTo>
                      <a:pt x="34329" y="21973"/>
                      <a:pt x="34581" y="20787"/>
                      <a:pt x="33976" y="20023"/>
                    </a:cubicBezTo>
                    <a:cubicBezTo>
                      <a:pt x="33503" y="19427"/>
                      <a:pt x="32763" y="19295"/>
                      <a:pt x="31975" y="19295"/>
                    </a:cubicBezTo>
                    <a:cubicBezTo>
                      <a:pt x="31463" y="19295"/>
                      <a:pt x="30931" y="19351"/>
                      <a:pt x="30439" y="19371"/>
                    </a:cubicBezTo>
                    <a:cubicBezTo>
                      <a:pt x="30405" y="19373"/>
                      <a:pt x="30372" y="19373"/>
                      <a:pt x="30338" y="19373"/>
                    </a:cubicBezTo>
                    <a:cubicBezTo>
                      <a:pt x="29103" y="19373"/>
                      <a:pt x="27564" y="18490"/>
                      <a:pt x="28010" y="17355"/>
                    </a:cubicBezTo>
                    <a:cubicBezTo>
                      <a:pt x="28153" y="16999"/>
                      <a:pt x="28465" y="16743"/>
                      <a:pt x="28767" y="16511"/>
                    </a:cubicBezTo>
                    <a:cubicBezTo>
                      <a:pt x="32395" y="13694"/>
                      <a:pt x="36335" y="11042"/>
                      <a:pt x="38734" y="7120"/>
                    </a:cubicBezTo>
                    <a:cubicBezTo>
                      <a:pt x="39036" y="6628"/>
                      <a:pt x="39312" y="6007"/>
                      <a:pt x="39043" y="5495"/>
                    </a:cubicBezTo>
                    <a:cubicBezTo>
                      <a:pt x="38796" y="5032"/>
                      <a:pt x="38246" y="4908"/>
                      <a:pt x="37697" y="4908"/>
                    </a:cubicBezTo>
                    <a:cubicBezTo>
                      <a:pt x="37529" y="4908"/>
                      <a:pt x="37361" y="4919"/>
                      <a:pt x="37202" y="4937"/>
                    </a:cubicBezTo>
                    <a:cubicBezTo>
                      <a:pt x="32937" y="5401"/>
                      <a:pt x="28747" y="6525"/>
                      <a:pt x="24827" y="8262"/>
                    </a:cubicBezTo>
                    <a:cubicBezTo>
                      <a:pt x="24601" y="6262"/>
                      <a:pt x="24375" y="4259"/>
                      <a:pt x="24149" y="2256"/>
                    </a:cubicBezTo>
                    <a:cubicBezTo>
                      <a:pt x="24093" y="1764"/>
                      <a:pt x="24030" y="1252"/>
                      <a:pt x="23761" y="837"/>
                    </a:cubicBezTo>
                    <a:cubicBezTo>
                      <a:pt x="23380" y="262"/>
                      <a:pt x="22663" y="0"/>
                      <a:pt x="21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6"/>
              <p:cNvSpPr/>
              <p:nvPr/>
            </p:nvSpPr>
            <p:spPr>
              <a:xfrm rot="1115771">
                <a:off x="3674009" y="770273"/>
                <a:ext cx="690414" cy="738834"/>
              </a:xfrm>
              <a:custGeom>
                <a:avLst/>
                <a:gdLst/>
                <a:ahLst/>
                <a:cxnLst/>
                <a:rect l="l" t="t" r="r" b="b"/>
                <a:pathLst>
                  <a:path w="19050" h="20386" extrusionOk="0">
                    <a:moveTo>
                      <a:pt x="18932" y="1"/>
                    </a:moveTo>
                    <a:cubicBezTo>
                      <a:pt x="18416" y="1"/>
                      <a:pt x="17847" y="705"/>
                      <a:pt x="17495" y="1137"/>
                    </a:cubicBezTo>
                    <a:cubicBezTo>
                      <a:pt x="17412" y="1237"/>
                      <a:pt x="17342" y="1326"/>
                      <a:pt x="17292" y="1379"/>
                    </a:cubicBezTo>
                    <a:cubicBezTo>
                      <a:pt x="15711" y="3057"/>
                      <a:pt x="13976" y="4638"/>
                      <a:pt x="12302" y="6167"/>
                    </a:cubicBezTo>
                    <a:cubicBezTo>
                      <a:pt x="10914" y="7432"/>
                      <a:pt x="9482" y="8741"/>
                      <a:pt x="8136" y="10100"/>
                    </a:cubicBezTo>
                    <a:cubicBezTo>
                      <a:pt x="6265" y="12027"/>
                      <a:pt x="4445" y="14050"/>
                      <a:pt x="2731" y="16110"/>
                    </a:cubicBezTo>
                    <a:cubicBezTo>
                      <a:pt x="1877" y="17087"/>
                      <a:pt x="1076" y="18130"/>
                      <a:pt x="349" y="19206"/>
                    </a:cubicBezTo>
                    <a:cubicBezTo>
                      <a:pt x="53" y="19704"/>
                      <a:pt x="26" y="19884"/>
                      <a:pt x="0" y="20376"/>
                    </a:cubicBezTo>
                    <a:lnTo>
                      <a:pt x="176" y="20385"/>
                    </a:lnTo>
                    <a:cubicBezTo>
                      <a:pt x="203" y="19917"/>
                      <a:pt x="222" y="19761"/>
                      <a:pt x="498" y="19303"/>
                    </a:cubicBezTo>
                    <a:cubicBezTo>
                      <a:pt x="1216" y="18233"/>
                      <a:pt x="2013" y="17196"/>
                      <a:pt x="2864" y="16222"/>
                    </a:cubicBezTo>
                    <a:cubicBezTo>
                      <a:pt x="4578" y="14163"/>
                      <a:pt x="6395" y="12147"/>
                      <a:pt x="8263" y="10223"/>
                    </a:cubicBezTo>
                    <a:cubicBezTo>
                      <a:pt x="9601" y="8867"/>
                      <a:pt x="11037" y="7562"/>
                      <a:pt x="12422" y="6296"/>
                    </a:cubicBezTo>
                    <a:cubicBezTo>
                      <a:pt x="14099" y="4765"/>
                      <a:pt x="15833" y="3183"/>
                      <a:pt x="17418" y="1499"/>
                    </a:cubicBezTo>
                    <a:cubicBezTo>
                      <a:pt x="17475" y="1439"/>
                      <a:pt x="17548" y="1349"/>
                      <a:pt x="17631" y="1246"/>
                    </a:cubicBezTo>
                    <a:cubicBezTo>
                      <a:pt x="17940" y="865"/>
                      <a:pt x="18503" y="175"/>
                      <a:pt x="18933" y="175"/>
                    </a:cubicBezTo>
                    <a:cubicBezTo>
                      <a:pt x="18961" y="175"/>
                      <a:pt x="18987" y="178"/>
                      <a:pt x="19013" y="183"/>
                    </a:cubicBezTo>
                    <a:lnTo>
                      <a:pt x="19050" y="14"/>
                    </a:lnTo>
                    <a:cubicBezTo>
                      <a:pt x="19011" y="5"/>
                      <a:pt x="18971" y="1"/>
                      <a:pt x="18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6"/>
              <p:cNvSpPr/>
              <p:nvPr/>
            </p:nvSpPr>
            <p:spPr>
              <a:xfrm rot="1115771">
                <a:off x="4443205" y="661303"/>
                <a:ext cx="31458" cy="15149"/>
              </a:xfrm>
              <a:custGeom>
                <a:avLst/>
                <a:gdLst/>
                <a:ahLst/>
                <a:cxnLst/>
                <a:rect l="l" t="t" r="r" b="b"/>
                <a:pathLst>
                  <a:path w="868" h="418" extrusionOk="0">
                    <a:moveTo>
                      <a:pt x="699" y="0"/>
                    </a:moveTo>
                    <a:cubicBezTo>
                      <a:pt x="515" y="0"/>
                      <a:pt x="239" y="81"/>
                      <a:pt x="179" y="208"/>
                    </a:cubicBezTo>
                    <a:cubicBezTo>
                      <a:pt x="153" y="224"/>
                      <a:pt x="127" y="244"/>
                      <a:pt x="107" y="267"/>
                    </a:cubicBezTo>
                    <a:cubicBezTo>
                      <a:pt x="0" y="393"/>
                      <a:pt x="199" y="413"/>
                      <a:pt x="279" y="417"/>
                    </a:cubicBezTo>
                    <a:cubicBezTo>
                      <a:pt x="283" y="417"/>
                      <a:pt x="286" y="417"/>
                      <a:pt x="290" y="417"/>
                    </a:cubicBezTo>
                    <a:cubicBezTo>
                      <a:pt x="498" y="417"/>
                      <a:pt x="867" y="326"/>
                      <a:pt x="864" y="71"/>
                    </a:cubicBezTo>
                    <a:cubicBezTo>
                      <a:pt x="864" y="22"/>
                      <a:pt x="794"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6"/>
              <p:cNvSpPr/>
              <p:nvPr/>
            </p:nvSpPr>
            <p:spPr>
              <a:xfrm rot="1115771">
                <a:off x="4442680" y="574074"/>
                <a:ext cx="30371" cy="18194"/>
              </a:xfrm>
              <a:custGeom>
                <a:avLst/>
                <a:gdLst/>
                <a:ahLst/>
                <a:cxnLst/>
                <a:rect l="l" t="t" r="r" b="b"/>
                <a:pathLst>
                  <a:path w="838" h="502" extrusionOk="0">
                    <a:moveTo>
                      <a:pt x="405" y="0"/>
                    </a:moveTo>
                    <a:cubicBezTo>
                      <a:pt x="256" y="0"/>
                      <a:pt x="40" y="116"/>
                      <a:pt x="20" y="279"/>
                    </a:cubicBezTo>
                    <a:cubicBezTo>
                      <a:pt x="0" y="462"/>
                      <a:pt x="206" y="502"/>
                      <a:pt x="342" y="502"/>
                    </a:cubicBezTo>
                    <a:lnTo>
                      <a:pt x="431" y="502"/>
                    </a:lnTo>
                    <a:cubicBezTo>
                      <a:pt x="581" y="502"/>
                      <a:pt x="797" y="389"/>
                      <a:pt x="817" y="223"/>
                    </a:cubicBezTo>
                    <a:cubicBezTo>
                      <a:pt x="837" y="43"/>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6"/>
              <p:cNvSpPr/>
              <p:nvPr/>
            </p:nvSpPr>
            <p:spPr>
              <a:xfrm rot="1115771">
                <a:off x="4375041" y="483073"/>
                <a:ext cx="43998" cy="13047"/>
              </a:xfrm>
              <a:custGeom>
                <a:avLst/>
                <a:gdLst/>
                <a:ahLst/>
                <a:cxnLst/>
                <a:rect l="l" t="t" r="r" b="b"/>
                <a:pathLst>
                  <a:path w="1214" h="360" extrusionOk="0">
                    <a:moveTo>
                      <a:pt x="748" y="0"/>
                    </a:moveTo>
                    <a:cubicBezTo>
                      <a:pt x="512" y="0"/>
                      <a:pt x="0" y="359"/>
                      <a:pt x="466" y="359"/>
                    </a:cubicBezTo>
                    <a:cubicBezTo>
                      <a:pt x="701" y="359"/>
                      <a:pt x="1213"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6"/>
              <p:cNvSpPr/>
              <p:nvPr/>
            </p:nvSpPr>
            <p:spPr>
              <a:xfrm rot="1115771">
                <a:off x="4333498" y="554761"/>
                <a:ext cx="33705" cy="12431"/>
              </a:xfrm>
              <a:custGeom>
                <a:avLst/>
                <a:gdLst/>
                <a:ahLst/>
                <a:cxnLst/>
                <a:rect l="l" t="t" r="r" b="b"/>
                <a:pathLst>
                  <a:path w="930" h="343" extrusionOk="0">
                    <a:moveTo>
                      <a:pt x="561" y="0"/>
                    </a:moveTo>
                    <a:cubicBezTo>
                      <a:pt x="411" y="0"/>
                      <a:pt x="195" y="54"/>
                      <a:pt x="100" y="180"/>
                    </a:cubicBezTo>
                    <a:cubicBezTo>
                      <a:pt x="0" y="306"/>
                      <a:pt x="186" y="342"/>
                      <a:pt x="279" y="342"/>
                    </a:cubicBezTo>
                    <a:lnTo>
                      <a:pt x="368" y="342"/>
                    </a:lnTo>
                    <a:cubicBezTo>
                      <a:pt x="518" y="342"/>
                      <a:pt x="734" y="289"/>
                      <a:pt x="830" y="163"/>
                    </a:cubicBezTo>
                    <a:cubicBezTo>
                      <a:pt x="930" y="34"/>
                      <a:pt x="744"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6"/>
              <p:cNvSpPr/>
              <p:nvPr/>
            </p:nvSpPr>
            <p:spPr>
              <a:xfrm rot="1115771">
                <a:off x="4376249" y="634550"/>
                <a:ext cx="33379" cy="13736"/>
              </a:xfrm>
              <a:custGeom>
                <a:avLst/>
                <a:gdLst/>
                <a:ahLst/>
                <a:cxnLst/>
                <a:rect l="l" t="t" r="r" b="b"/>
                <a:pathLst>
                  <a:path w="921" h="379" extrusionOk="0">
                    <a:moveTo>
                      <a:pt x="552" y="0"/>
                    </a:moveTo>
                    <a:cubicBezTo>
                      <a:pt x="399" y="0"/>
                      <a:pt x="187" y="53"/>
                      <a:pt x="94" y="186"/>
                    </a:cubicBezTo>
                    <a:cubicBezTo>
                      <a:pt x="1" y="322"/>
                      <a:pt x="171" y="379"/>
                      <a:pt x="277" y="379"/>
                    </a:cubicBezTo>
                    <a:lnTo>
                      <a:pt x="370" y="379"/>
                    </a:lnTo>
                    <a:cubicBezTo>
                      <a:pt x="522" y="379"/>
                      <a:pt x="738" y="326"/>
                      <a:pt x="828" y="192"/>
                    </a:cubicBezTo>
                    <a:cubicBezTo>
                      <a:pt x="921" y="60"/>
                      <a:pt x="752"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6"/>
              <p:cNvSpPr/>
              <p:nvPr/>
            </p:nvSpPr>
            <p:spPr>
              <a:xfrm rot="1115771">
                <a:off x="4438526" y="1247196"/>
                <a:ext cx="44252" cy="11235"/>
              </a:xfrm>
              <a:custGeom>
                <a:avLst/>
                <a:gdLst/>
                <a:ahLst/>
                <a:cxnLst/>
                <a:rect l="l" t="t" r="r" b="b"/>
                <a:pathLst>
                  <a:path w="1221" h="310" extrusionOk="0">
                    <a:moveTo>
                      <a:pt x="758" y="1"/>
                    </a:moveTo>
                    <a:cubicBezTo>
                      <a:pt x="549" y="1"/>
                      <a:pt x="0" y="309"/>
                      <a:pt x="463" y="309"/>
                    </a:cubicBezTo>
                    <a:cubicBezTo>
                      <a:pt x="672" y="309"/>
                      <a:pt x="1220"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6"/>
              <p:cNvSpPr/>
              <p:nvPr/>
            </p:nvSpPr>
            <p:spPr>
              <a:xfrm rot="1115771">
                <a:off x="4453960" y="1291914"/>
                <a:ext cx="36170" cy="19897"/>
              </a:xfrm>
              <a:custGeom>
                <a:avLst/>
                <a:gdLst/>
                <a:ahLst/>
                <a:cxnLst/>
                <a:rect l="l" t="t" r="r" b="b"/>
                <a:pathLst>
                  <a:path w="998" h="549" extrusionOk="0">
                    <a:moveTo>
                      <a:pt x="525" y="0"/>
                    </a:moveTo>
                    <a:cubicBezTo>
                      <a:pt x="113" y="0"/>
                      <a:pt x="1" y="549"/>
                      <a:pt x="472" y="549"/>
                    </a:cubicBezTo>
                    <a:cubicBezTo>
                      <a:pt x="884" y="549"/>
                      <a:pt x="99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6"/>
              <p:cNvSpPr/>
              <p:nvPr/>
            </p:nvSpPr>
            <p:spPr>
              <a:xfrm rot="1115771">
                <a:off x="4519080" y="1247490"/>
                <a:ext cx="30371" cy="18230"/>
              </a:xfrm>
              <a:custGeom>
                <a:avLst/>
                <a:gdLst/>
                <a:ahLst/>
                <a:cxnLst/>
                <a:rect l="l" t="t" r="r" b="b"/>
                <a:pathLst>
                  <a:path w="838" h="503" extrusionOk="0">
                    <a:moveTo>
                      <a:pt x="406" y="0"/>
                    </a:moveTo>
                    <a:cubicBezTo>
                      <a:pt x="256" y="0"/>
                      <a:pt x="40" y="117"/>
                      <a:pt x="20" y="280"/>
                    </a:cubicBezTo>
                    <a:cubicBezTo>
                      <a:pt x="0" y="463"/>
                      <a:pt x="210" y="503"/>
                      <a:pt x="342" y="503"/>
                    </a:cubicBezTo>
                    <a:lnTo>
                      <a:pt x="432" y="503"/>
                    </a:lnTo>
                    <a:cubicBezTo>
                      <a:pt x="581" y="503"/>
                      <a:pt x="797" y="386"/>
                      <a:pt x="817" y="224"/>
                    </a:cubicBezTo>
                    <a:cubicBezTo>
                      <a:pt x="837" y="44"/>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2" name="Google Shape;522;p16"/>
            <p:cNvSpPr/>
            <p:nvPr/>
          </p:nvSpPr>
          <p:spPr>
            <a:xfrm rot="-10370759" flipH="1">
              <a:off x="7858647" y="315151"/>
              <a:ext cx="970222" cy="88668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6"/>
            <p:cNvSpPr/>
            <p:nvPr/>
          </p:nvSpPr>
          <p:spPr>
            <a:xfrm rot="-10370759" flipH="1">
              <a:off x="8487191" y="84174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6"/>
            <p:cNvSpPr/>
            <p:nvPr/>
          </p:nvSpPr>
          <p:spPr>
            <a:xfrm rot="-10370759" flipH="1">
              <a:off x="8380334" y="87667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6"/>
            <p:cNvSpPr/>
            <p:nvPr/>
          </p:nvSpPr>
          <p:spPr>
            <a:xfrm rot="-10370759" flipH="1">
              <a:off x="8417276" y="993876"/>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6"/>
            <p:cNvSpPr/>
            <p:nvPr/>
          </p:nvSpPr>
          <p:spPr>
            <a:xfrm rot="-10370759" flipH="1">
              <a:off x="8509317" y="930943"/>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6"/>
            <p:cNvSpPr/>
            <p:nvPr/>
          </p:nvSpPr>
          <p:spPr>
            <a:xfrm rot="-10370759" flipH="1">
              <a:off x="8399063" y="75538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6"/>
            <p:cNvSpPr/>
            <p:nvPr/>
          </p:nvSpPr>
          <p:spPr>
            <a:xfrm rot="-10370759" flipH="1">
              <a:off x="8300389" y="922540"/>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6"/>
            <p:cNvSpPr/>
            <p:nvPr/>
          </p:nvSpPr>
          <p:spPr>
            <a:xfrm rot="-10370759" flipH="1">
              <a:off x="8345669" y="983950"/>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6"/>
            <p:cNvSpPr/>
            <p:nvPr/>
          </p:nvSpPr>
          <p:spPr>
            <a:xfrm rot="-10370759" flipH="1">
              <a:off x="8298117" y="77359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6"/>
            <p:cNvSpPr/>
            <p:nvPr/>
          </p:nvSpPr>
          <p:spPr>
            <a:xfrm rot="-10370759" flipH="1">
              <a:off x="8300818" y="862872"/>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2" name="Google Shape;532;p16"/>
          <p:cNvGrpSpPr/>
          <p:nvPr/>
        </p:nvGrpSpPr>
        <p:grpSpPr>
          <a:xfrm>
            <a:off x="1" y="-14200"/>
            <a:ext cx="12191932" cy="6877957"/>
            <a:chOff x="0" y="-10650"/>
            <a:chExt cx="9143949" cy="5158468"/>
          </a:xfrm>
        </p:grpSpPr>
        <p:grpSp>
          <p:nvGrpSpPr>
            <p:cNvPr id="533" name="Google Shape;533;p16"/>
            <p:cNvGrpSpPr/>
            <p:nvPr/>
          </p:nvGrpSpPr>
          <p:grpSpPr>
            <a:xfrm>
              <a:off x="0" y="-10650"/>
              <a:ext cx="9143949" cy="5158468"/>
              <a:chOff x="267864" y="140547"/>
              <a:chExt cx="8608500" cy="4856400"/>
            </a:xfrm>
          </p:grpSpPr>
          <p:sp>
            <p:nvSpPr>
              <p:cNvPr id="534" name="Google Shape;534;p16"/>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16"/>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6" name="Google Shape;536;p16"/>
            <p:cNvGrpSpPr/>
            <p:nvPr/>
          </p:nvGrpSpPr>
          <p:grpSpPr>
            <a:xfrm rot="10800000">
              <a:off x="0" y="-10650"/>
              <a:ext cx="9143949" cy="5158468"/>
              <a:chOff x="267864" y="140547"/>
              <a:chExt cx="8608500" cy="4856400"/>
            </a:xfrm>
          </p:grpSpPr>
          <p:sp>
            <p:nvSpPr>
              <p:cNvPr id="537" name="Google Shape;537;p16"/>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6"/>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539" name="Google Shape;539;p16"/>
          <p:cNvGrpSpPr/>
          <p:nvPr/>
        </p:nvGrpSpPr>
        <p:grpSpPr>
          <a:xfrm rot="10800000">
            <a:off x="1" y="-14200"/>
            <a:ext cx="12191932" cy="6877957"/>
            <a:chOff x="267864" y="140547"/>
            <a:chExt cx="8608500" cy="4856400"/>
          </a:xfrm>
        </p:grpSpPr>
        <p:sp>
          <p:nvSpPr>
            <p:cNvPr id="540" name="Google Shape;540;p16"/>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6"/>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2" name="Google Shape;542;p16"/>
          <p:cNvSpPr txBox="1">
            <a:spLocks noGrp="1"/>
          </p:cNvSpPr>
          <p:nvPr>
            <p:ph type="subTitle" idx="1"/>
          </p:nvPr>
        </p:nvSpPr>
        <p:spPr>
          <a:xfrm flipH="1">
            <a:off x="972500" y="2181467"/>
            <a:ext cx="6980800" cy="369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867"/>
            </a:lvl1pPr>
            <a:lvl2pPr lvl="1" rtl="0">
              <a:lnSpc>
                <a:spcPct val="100000"/>
              </a:lnSpc>
              <a:spcBef>
                <a:spcPts val="2133"/>
              </a:spcBef>
              <a:spcAft>
                <a:spcPts val="0"/>
              </a:spcAft>
              <a:buNone/>
              <a:defRPr sz="1867"/>
            </a:lvl2pPr>
            <a:lvl3pPr lvl="2" rtl="0">
              <a:lnSpc>
                <a:spcPct val="100000"/>
              </a:lnSpc>
              <a:spcBef>
                <a:spcPts val="2133"/>
              </a:spcBef>
              <a:spcAft>
                <a:spcPts val="0"/>
              </a:spcAft>
              <a:buNone/>
              <a:defRPr sz="1867"/>
            </a:lvl3pPr>
            <a:lvl4pPr lvl="3" rtl="0">
              <a:lnSpc>
                <a:spcPct val="100000"/>
              </a:lnSpc>
              <a:spcBef>
                <a:spcPts val="2133"/>
              </a:spcBef>
              <a:spcAft>
                <a:spcPts val="0"/>
              </a:spcAft>
              <a:buNone/>
              <a:defRPr sz="1867"/>
            </a:lvl4pPr>
            <a:lvl5pPr lvl="4" rtl="0">
              <a:lnSpc>
                <a:spcPct val="100000"/>
              </a:lnSpc>
              <a:spcBef>
                <a:spcPts val="2133"/>
              </a:spcBef>
              <a:spcAft>
                <a:spcPts val="0"/>
              </a:spcAft>
              <a:buNone/>
              <a:defRPr sz="1867"/>
            </a:lvl5pPr>
            <a:lvl6pPr lvl="5" rtl="0">
              <a:lnSpc>
                <a:spcPct val="100000"/>
              </a:lnSpc>
              <a:spcBef>
                <a:spcPts val="2133"/>
              </a:spcBef>
              <a:spcAft>
                <a:spcPts val="0"/>
              </a:spcAft>
              <a:buNone/>
              <a:defRPr sz="1867"/>
            </a:lvl6pPr>
            <a:lvl7pPr lvl="6" rtl="0">
              <a:lnSpc>
                <a:spcPct val="100000"/>
              </a:lnSpc>
              <a:spcBef>
                <a:spcPts val="2133"/>
              </a:spcBef>
              <a:spcAft>
                <a:spcPts val="0"/>
              </a:spcAft>
              <a:buNone/>
              <a:defRPr sz="1867"/>
            </a:lvl7pPr>
            <a:lvl8pPr lvl="7" rtl="0">
              <a:lnSpc>
                <a:spcPct val="100000"/>
              </a:lnSpc>
              <a:spcBef>
                <a:spcPts val="2133"/>
              </a:spcBef>
              <a:spcAft>
                <a:spcPts val="0"/>
              </a:spcAft>
              <a:buNone/>
              <a:defRPr sz="1867"/>
            </a:lvl8pPr>
            <a:lvl9pPr lvl="8" rtl="0">
              <a:lnSpc>
                <a:spcPct val="100000"/>
              </a:lnSpc>
              <a:spcBef>
                <a:spcPts val="2133"/>
              </a:spcBef>
              <a:spcAft>
                <a:spcPts val="2133"/>
              </a:spcAft>
              <a:buNone/>
              <a:defRPr sz="1867"/>
            </a:lvl9pPr>
          </a:lstStyle>
          <a:p>
            <a:endParaRPr/>
          </a:p>
        </p:txBody>
      </p:sp>
      <p:sp>
        <p:nvSpPr>
          <p:cNvPr id="543" name="Google Shape;543;p16"/>
          <p:cNvSpPr txBox="1">
            <a:spLocks noGrp="1"/>
          </p:cNvSpPr>
          <p:nvPr>
            <p:ph type="title"/>
          </p:nvPr>
        </p:nvSpPr>
        <p:spPr>
          <a:xfrm>
            <a:off x="972433" y="1041933"/>
            <a:ext cx="5895600" cy="9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sz="4800">
                <a:latin typeface="Roboto Slab Regular"/>
                <a:ea typeface="Roboto Slab Regular"/>
                <a:cs typeface="Roboto Slab Regular"/>
                <a:sym typeface="Roboto Slab Regular"/>
              </a:defRPr>
            </a:lvl2pPr>
            <a:lvl3pPr lvl="2" rtl="0">
              <a:spcBef>
                <a:spcPts val="0"/>
              </a:spcBef>
              <a:spcAft>
                <a:spcPts val="0"/>
              </a:spcAft>
              <a:buNone/>
              <a:defRPr sz="4800">
                <a:latin typeface="Roboto Slab Regular"/>
                <a:ea typeface="Roboto Slab Regular"/>
                <a:cs typeface="Roboto Slab Regular"/>
                <a:sym typeface="Roboto Slab Regular"/>
              </a:defRPr>
            </a:lvl3pPr>
            <a:lvl4pPr lvl="3" rtl="0">
              <a:spcBef>
                <a:spcPts val="0"/>
              </a:spcBef>
              <a:spcAft>
                <a:spcPts val="0"/>
              </a:spcAft>
              <a:buNone/>
              <a:defRPr sz="4800">
                <a:latin typeface="Roboto Slab Regular"/>
                <a:ea typeface="Roboto Slab Regular"/>
                <a:cs typeface="Roboto Slab Regular"/>
                <a:sym typeface="Roboto Slab Regular"/>
              </a:defRPr>
            </a:lvl4pPr>
            <a:lvl5pPr lvl="4" rtl="0">
              <a:spcBef>
                <a:spcPts val="0"/>
              </a:spcBef>
              <a:spcAft>
                <a:spcPts val="0"/>
              </a:spcAft>
              <a:buNone/>
              <a:defRPr sz="4800">
                <a:latin typeface="Roboto Slab Regular"/>
                <a:ea typeface="Roboto Slab Regular"/>
                <a:cs typeface="Roboto Slab Regular"/>
                <a:sym typeface="Roboto Slab Regular"/>
              </a:defRPr>
            </a:lvl5pPr>
            <a:lvl6pPr lvl="5" rtl="0">
              <a:spcBef>
                <a:spcPts val="0"/>
              </a:spcBef>
              <a:spcAft>
                <a:spcPts val="0"/>
              </a:spcAft>
              <a:buNone/>
              <a:defRPr sz="4800">
                <a:latin typeface="Roboto Slab Regular"/>
                <a:ea typeface="Roboto Slab Regular"/>
                <a:cs typeface="Roboto Slab Regular"/>
                <a:sym typeface="Roboto Slab Regular"/>
              </a:defRPr>
            </a:lvl6pPr>
            <a:lvl7pPr lvl="6" rtl="0">
              <a:spcBef>
                <a:spcPts val="0"/>
              </a:spcBef>
              <a:spcAft>
                <a:spcPts val="0"/>
              </a:spcAft>
              <a:buNone/>
              <a:defRPr sz="4800">
                <a:latin typeface="Roboto Slab Regular"/>
                <a:ea typeface="Roboto Slab Regular"/>
                <a:cs typeface="Roboto Slab Regular"/>
                <a:sym typeface="Roboto Slab Regular"/>
              </a:defRPr>
            </a:lvl7pPr>
            <a:lvl8pPr lvl="7" rtl="0">
              <a:spcBef>
                <a:spcPts val="0"/>
              </a:spcBef>
              <a:spcAft>
                <a:spcPts val="0"/>
              </a:spcAft>
              <a:buNone/>
              <a:defRPr sz="4800">
                <a:latin typeface="Roboto Slab Regular"/>
                <a:ea typeface="Roboto Slab Regular"/>
                <a:cs typeface="Roboto Slab Regular"/>
                <a:sym typeface="Roboto Slab Regular"/>
              </a:defRPr>
            </a:lvl8pPr>
            <a:lvl9pPr lvl="8" rtl="0">
              <a:spcBef>
                <a:spcPts val="0"/>
              </a:spcBef>
              <a:spcAft>
                <a:spcPts val="0"/>
              </a:spcAft>
              <a:buNone/>
              <a:defRPr sz="4800">
                <a:latin typeface="Roboto Slab Regular"/>
                <a:ea typeface="Roboto Slab Regular"/>
                <a:cs typeface="Roboto Slab Regular"/>
                <a:sym typeface="Roboto Slab Regular"/>
              </a:defRPr>
            </a:lvl9pPr>
          </a:lstStyle>
          <a:p>
            <a:endParaRPr/>
          </a:p>
        </p:txBody>
      </p:sp>
    </p:spTree>
    <p:extLst>
      <p:ext uri="{BB962C8B-B14F-4D97-AF65-F5344CB8AC3E}">
        <p14:creationId xmlns:p14="http://schemas.microsoft.com/office/powerpoint/2010/main" val="41065929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ig title">
  <p:cSld name="Big title">
    <p:bg>
      <p:bgPr>
        <a:solidFill>
          <a:schemeClr val="dk1"/>
        </a:solidFill>
        <a:effectLst/>
      </p:bgPr>
    </p:bg>
    <p:spTree>
      <p:nvGrpSpPr>
        <p:cNvPr id="1" name="Shape 544"/>
        <p:cNvGrpSpPr/>
        <p:nvPr/>
      </p:nvGrpSpPr>
      <p:grpSpPr>
        <a:xfrm>
          <a:off x="0" y="0"/>
          <a:ext cx="0" cy="0"/>
          <a:chOff x="0" y="0"/>
          <a:chExt cx="0" cy="0"/>
        </a:xfrm>
      </p:grpSpPr>
      <p:grpSp>
        <p:nvGrpSpPr>
          <p:cNvPr id="545" name="Google Shape;545;p17"/>
          <p:cNvGrpSpPr/>
          <p:nvPr/>
        </p:nvGrpSpPr>
        <p:grpSpPr>
          <a:xfrm rot="10800000" flipH="1">
            <a:off x="9289438" y="-106411"/>
            <a:ext cx="2796108" cy="2140116"/>
            <a:chOff x="1480206" y="884874"/>
            <a:chExt cx="2454449" cy="1878613"/>
          </a:xfrm>
        </p:grpSpPr>
        <p:sp>
          <p:nvSpPr>
            <p:cNvPr id="546" name="Google Shape;546;p17"/>
            <p:cNvSpPr/>
            <p:nvPr/>
          </p:nvSpPr>
          <p:spPr>
            <a:xfrm rot="5088045">
              <a:off x="1941963" y="589909"/>
              <a:ext cx="1530936" cy="2325283"/>
            </a:xfrm>
            <a:custGeom>
              <a:avLst/>
              <a:gdLst/>
              <a:ahLst/>
              <a:cxnLst/>
              <a:rect l="l" t="t" r="r" b="b"/>
              <a:pathLst>
                <a:path w="40714" h="61839" extrusionOk="0">
                  <a:moveTo>
                    <a:pt x="33585" y="61136"/>
                  </a:moveTo>
                  <a:cubicBezTo>
                    <a:pt x="33560" y="61136"/>
                    <a:pt x="33655" y="61207"/>
                    <a:pt x="33962" y="61409"/>
                  </a:cubicBezTo>
                  <a:cubicBezTo>
                    <a:pt x="33881" y="61348"/>
                    <a:pt x="33805" y="61276"/>
                    <a:pt x="33734" y="61198"/>
                  </a:cubicBezTo>
                  <a:lnTo>
                    <a:pt x="33734" y="61198"/>
                  </a:lnTo>
                  <a:cubicBezTo>
                    <a:pt x="33655" y="61160"/>
                    <a:pt x="33600" y="61136"/>
                    <a:pt x="33585" y="61136"/>
                  </a:cubicBezTo>
                  <a:close/>
                  <a:moveTo>
                    <a:pt x="13592" y="0"/>
                  </a:moveTo>
                  <a:cubicBezTo>
                    <a:pt x="13427" y="0"/>
                    <a:pt x="13263" y="5"/>
                    <a:pt x="13099" y="14"/>
                  </a:cubicBezTo>
                  <a:cubicBezTo>
                    <a:pt x="11801" y="91"/>
                    <a:pt x="10521" y="356"/>
                    <a:pt x="9229" y="450"/>
                  </a:cubicBezTo>
                  <a:cubicBezTo>
                    <a:pt x="8621" y="493"/>
                    <a:pt x="8624" y="456"/>
                    <a:pt x="8295" y="1094"/>
                  </a:cubicBezTo>
                  <a:cubicBezTo>
                    <a:pt x="7684" y="2280"/>
                    <a:pt x="7351" y="3555"/>
                    <a:pt x="6890" y="4798"/>
                  </a:cubicBezTo>
                  <a:cubicBezTo>
                    <a:pt x="6368" y="6200"/>
                    <a:pt x="5940" y="7635"/>
                    <a:pt x="5415" y="9031"/>
                  </a:cubicBezTo>
                  <a:cubicBezTo>
                    <a:pt x="4887" y="10423"/>
                    <a:pt x="4309" y="11775"/>
                    <a:pt x="3900" y="13210"/>
                  </a:cubicBezTo>
                  <a:cubicBezTo>
                    <a:pt x="2764" y="17194"/>
                    <a:pt x="2193" y="21346"/>
                    <a:pt x="943" y="25293"/>
                  </a:cubicBezTo>
                  <a:cubicBezTo>
                    <a:pt x="790" y="25771"/>
                    <a:pt x="644" y="26313"/>
                    <a:pt x="462" y="26785"/>
                  </a:cubicBezTo>
                  <a:cubicBezTo>
                    <a:pt x="455" y="26805"/>
                    <a:pt x="103" y="27372"/>
                    <a:pt x="73" y="27512"/>
                  </a:cubicBezTo>
                  <a:cubicBezTo>
                    <a:pt x="0" y="27867"/>
                    <a:pt x="50" y="27967"/>
                    <a:pt x="226" y="28266"/>
                  </a:cubicBezTo>
                  <a:cubicBezTo>
                    <a:pt x="830" y="29289"/>
                    <a:pt x="1724" y="30259"/>
                    <a:pt x="2618" y="31136"/>
                  </a:cubicBezTo>
                  <a:cubicBezTo>
                    <a:pt x="3472" y="31970"/>
                    <a:pt x="4146" y="32901"/>
                    <a:pt x="4873" y="33841"/>
                  </a:cubicBezTo>
                  <a:cubicBezTo>
                    <a:pt x="5661" y="34858"/>
                    <a:pt x="6647" y="35735"/>
                    <a:pt x="7521" y="36678"/>
                  </a:cubicBezTo>
                  <a:cubicBezTo>
                    <a:pt x="8129" y="37339"/>
                    <a:pt x="8644" y="38087"/>
                    <a:pt x="9352" y="38651"/>
                  </a:cubicBezTo>
                  <a:cubicBezTo>
                    <a:pt x="9907" y="39096"/>
                    <a:pt x="10498" y="39512"/>
                    <a:pt x="11059" y="39947"/>
                  </a:cubicBezTo>
                  <a:cubicBezTo>
                    <a:pt x="12322" y="40934"/>
                    <a:pt x="13491" y="42030"/>
                    <a:pt x="14757" y="43013"/>
                  </a:cubicBezTo>
                  <a:cubicBezTo>
                    <a:pt x="16116" y="44070"/>
                    <a:pt x="17408" y="45272"/>
                    <a:pt x="18837" y="46239"/>
                  </a:cubicBezTo>
                  <a:cubicBezTo>
                    <a:pt x="20116" y="47100"/>
                    <a:pt x="21305" y="47990"/>
                    <a:pt x="22428" y="49053"/>
                  </a:cubicBezTo>
                  <a:cubicBezTo>
                    <a:pt x="25242" y="51718"/>
                    <a:pt x="27770" y="54638"/>
                    <a:pt x="30431" y="57451"/>
                  </a:cubicBezTo>
                  <a:cubicBezTo>
                    <a:pt x="31364" y="58435"/>
                    <a:pt x="32195" y="59521"/>
                    <a:pt x="33142" y="60488"/>
                  </a:cubicBezTo>
                  <a:cubicBezTo>
                    <a:pt x="33349" y="60698"/>
                    <a:pt x="33527" y="60973"/>
                    <a:pt x="33734" y="61198"/>
                  </a:cubicBezTo>
                  <a:lnTo>
                    <a:pt x="33734" y="61198"/>
                  </a:lnTo>
                  <a:cubicBezTo>
                    <a:pt x="33853" y="61255"/>
                    <a:pt x="34024" y="61342"/>
                    <a:pt x="34181" y="61418"/>
                  </a:cubicBezTo>
                  <a:cubicBezTo>
                    <a:pt x="34323" y="61487"/>
                    <a:pt x="34848" y="61839"/>
                    <a:pt x="35110" y="61839"/>
                  </a:cubicBezTo>
                  <a:cubicBezTo>
                    <a:pt x="35151" y="61839"/>
                    <a:pt x="35186" y="61830"/>
                    <a:pt x="35212" y="61810"/>
                  </a:cubicBezTo>
                  <a:cubicBezTo>
                    <a:pt x="35501" y="61591"/>
                    <a:pt x="35169" y="60142"/>
                    <a:pt x="35242" y="59794"/>
                  </a:cubicBezTo>
                  <a:cubicBezTo>
                    <a:pt x="35325" y="59408"/>
                    <a:pt x="35444" y="59043"/>
                    <a:pt x="35517" y="58627"/>
                  </a:cubicBezTo>
                  <a:cubicBezTo>
                    <a:pt x="35587" y="58252"/>
                    <a:pt x="35613" y="57744"/>
                    <a:pt x="35723" y="57379"/>
                  </a:cubicBezTo>
                  <a:cubicBezTo>
                    <a:pt x="35786" y="57156"/>
                    <a:pt x="35979" y="56940"/>
                    <a:pt x="36055" y="56721"/>
                  </a:cubicBezTo>
                  <a:cubicBezTo>
                    <a:pt x="36474" y="55528"/>
                    <a:pt x="36561" y="54176"/>
                    <a:pt x="36541" y="52930"/>
                  </a:cubicBezTo>
                  <a:cubicBezTo>
                    <a:pt x="36504" y="50708"/>
                    <a:pt x="36677" y="48425"/>
                    <a:pt x="36789" y="46206"/>
                  </a:cubicBezTo>
                  <a:cubicBezTo>
                    <a:pt x="36956" y="43030"/>
                    <a:pt x="37577" y="39867"/>
                    <a:pt x="37780" y="36684"/>
                  </a:cubicBezTo>
                  <a:cubicBezTo>
                    <a:pt x="37946" y="34037"/>
                    <a:pt x="38218" y="31399"/>
                    <a:pt x="38407" y="28751"/>
                  </a:cubicBezTo>
                  <a:cubicBezTo>
                    <a:pt x="38856" y="22512"/>
                    <a:pt x="39882" y="16326"/>
                    <a:pt x="40245" y="10074"/>
                  </a:cubicBezTo>
                  <a:cubicBezTo>
                    <a:pt x="40374" y="7888"/>
                    <a:pt x="40594" y="5728"/>
                    <a:pt x="40620" y="3532"/>
                  </a:cubicBezTo>
                  <a:cubicBezTo>
                    <a:pt x="40627" y="3233"/>
                    <a:pt x="40713" y="2828"/>
                    <a:pt x="40440" y="2615"/>
                  </a:cubicBezTo>
                  <a:cubicBezTo>
                    <a:pt x="40395" y="2579"/>
                    <a:pt x="40281" y="2568"/>
                    <a:pt x="40159" y="2568"/>
                  </a:cubicBezTo>
                  <a:cubicBezTo>
                    <a:pt x="39966" y="2568"/>
                    <a:pt x="39752" y="2595"/>
                    <a:pt x="39750" y="2595"/>
                  </a:cubicBezTo>
                  <a:cubicBezTo>
                    <a:pt x="39742" y="2595"/>
                    <a:pt x="39734" y="2595"/>
                    <a:pt x="39726" y="2595"/>
                  </a:cubicBezTo>
                  <a:cubicBezTo>
                    <a:pt x="39006" y="2595"/>
                    <a:pt x="38267" y="2455"/>
                    <a:pt x="37564" y="2373"/>
                  </a:cubicBezTo>
                  <a:cubicBezTo>
                    <a:pt x="35431" y="2127"/>
                    <a:pt x="33284" y="2028"/>
                    <a:pt x="31142" y="1885"/>
                  </a:cubicBezTo>
                  <a:cubicBezTo>
                    <a:pt x="29052" y="1749"/>
                    <a:pt x="26986" y="1427"/>
                    <a:pt x="24900" y="1290"/>
                  </a:cubicBezTo>
                  <a:cubicBezTo>
                    <a:pt x="22544" y="1140"/>
                    <a:pt x="20288" y="911"/>
                    <a:pt x="17953" y="569"/>
                  </a:cubicBezTo>
                  <a:cubicBezTo>
                    <a:pt x="16519" y="357"/>
                    <a:pt x="15051" y="0"/>
                    <a:pt x="135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7"/>
            <p:cNvSpPr/>
            <p:nvPr/>
          </p:nvSpPr>
          <p:spPr>
            <a:xfrm rot="5088045">
              <a:off x="2874366" y="1486438"/>
              <a:ext cx="946673" cy="554219"/>
            </a:xfrm>
            <a:custGeom>
              <a:avLst/>
              <a:gdLst/>
              <a:ahLst/>
              <a:cxnLst/>
              <a:rect l="l" t="t" r="r" b="b"/>
              <a:pathLst>
                <a:path w="25176" h="14739" extrusionOk="0">
                  <a:moveTo>
                    <a:pt x="24507" y="3847"/>
                  </a:moveTo>
                  <a:cubicBezTo>
                    <a:pt x="24628" y="4003"/>
                    <a:pt x="24734" y="4160"/>
                    <a:pt x="24910" y="4267"/>
                  </a:cubicBezTo>
                  <a:cubicBezTo>
                    <a:pt x="24989" y="4164"/>
                    <a:pt x="25042" y="4106"/>
                    <a:pt x="25080" y="4076"/>
                  </a:cubicBezTo>
                  <a:lnTo>
                    <a:pt x="25080" y="4076"/>
                  </a:lnTo>
                  <a:cubicBezTo>
                    <a:pt x="25112" y="4087"/>
                    <a:pt x="25144" y="4097"/>
                    <a:pt x="25176" y="4107"/>
                  </a:cubicBezTo>
                  <a:cubicBezTo>
                    <a:pt x="25167" y="4079"/>
                    <a:pt x="25158" y="4050"/>
                    <a:pt x="25133" y="4050"/>
                  </a:cubicBezTo>
                  <a:cubicBezTo>
                    <a:pt x="25120" y="4050"/>
                    <a:pt x="25103" y="4058"/>
                    <a:pt x="25080" y="4076"/>
                  </a:cubicBezTo>
                  <a:lnTo>
                    <a:pt x="25080" y="4076"/>
                  </a:lnTo>
                  <a:cubicBezTo>
                    <a:pt x="24887" y="4011"/>
                    <a:pt x="24698" y="3927"/>
                    <a:pt x="24507" y="3847"/>
                  </a:cubicBezTo>
                  <a:close/>
                  <a:moveTo>
                    <a:pt x="16943" y="0"/>
                  </a:moveTo>
                  <a:cubicBezTo>
                    <a:pt x="15602" y="0"/>
                    <a:pt x="14232" y="296"/>
                    <a:pt x="12974" y="649"/>
                  </a:cubicBezTo>
                  <a:cubicBezTo>
                    <a:pt x="12423" y="806"/>
                    <a:pt x="11801" y="895"/>
                    <a:pt x="11276" y="1137"/>
                  </a:cubicBezTo>
                  <a:cubicBezTo>
                    <a:pt x="10582" y="1460"/>
                    <a:pt x="9884" y="2054"/>
                    <a:pt x="9260" y="2500"/>
                  </a:cubicBezTo>
                  <a:cubicBezTo>
                    <a:pt x="8260" y="3210"/>
                    <a:pt x="7147" y="4091"/>
                    <a:pt x="6346" y="5031"/>
                  </a:cubicBezTo>
                  <a:cubicBezTo>
                    <a:pt x="5287" y="6280"/>
                    <a:pt x="4286" y="7609"/>
                    <a:pt x="3257" y="8885"/>
                  </a:cubicBezTo>
                  <a:cubicBezTo>
                    <a:pt x="2432" y="9905"/>
                    <a:pt x="1742" y="10978"/>
                    <a:pt x="1193" y="12171"/>
                  </a:cubicBezTo>
                  <a:cubicBezTo>
                    <a:pt x="925" y="12752"/>
                    <a:pt x="665" y="13347"/>
                    <a:pt x="433" y="13941"/>
                  </a:cubicBezTo>
                  <a:cubicBezTo>
                    <a:pt x="344" y="14177"/>
                    <a:pt x="281" y="14445"/>
                    <a:pt x="113" y="14635"/>
                  </a:cubicBezTo>
                  <a:lnTo>
                    <a:pt x="113" y="14635"/>
                  </a:lnTo>
                  <a:cubicBezTo>
                    <a:pt x="364" y="14393"/>
                    <a:pt x="563" y="14119"/>
                    <a:pt x="778" y="13835"/>
                  </a:cubicBezTo>
                  <a:cubicBezTo>
                    <a:pt x="1778" y="12496"/>
                    <a:pt x="2978" y="11327"/>
                    <a:pt x="4166" y="10157"/>
                  </a:cubicBezTo>
                  <a:cubicBezTo>
                    <a:pt x="5230" y="9107"/>
                    <a:pt x="6153" y="7828"/>
                    <a:pt x="7286" y="6865"/>
                  </a:cubicBezTo>
                  <a:cubicBezTo>
                    <a:pt x="8446" y="5878"/>
                    <a:pt x="9861" y="5224"/>
                    <a:pt x="11263" y="4659"/>
                  </a:cubicBezTo>
                  <a:cubicBezTo>
                    <a:pt x="13735" y="3662"/>
                    <a:pt x="16415" y="2826"/>
                    <a:pt x="19101" y="2826"/>
                  </a:cubicBezTo>
                  <a:cubicBezTo>
                    <a:pt x="19871" y="2826"/>
                    <a:pt x="20640" y="2895"/>
                    <a:pt x="21405" y="3048"/>
                  </a:cubicBezTo>
                  <a:cubicBezTo>
                    <a:pt x="22243" y="3217"/>
                    <a:pt x="23083" y="3434"/>
                    <a:pt x="23907" y="3636"/>
                  </a:cubicBezTo>
                  <a:cubicBezTo>
                    <a:pt x="24113" y="3687"/>
                    <a:pt x="24311" y="3765"/>
                    <a:pt x="24507" y="3847"/>
                  </a:cubicBezTo>
                  <a:lnTo>
                    <a:pt x="24507" y="3847"/>
                  </a:lnTo>
                  <a:cubicBezTo>
                    <a:pt x="24489" y="3824"/>
                    <a:pt x="24471" y="3802"/>
                    <a:pt x="24452" y="3779"/>
                  </a:cubicBezTo>
                  <a:cubicBezTo>
                    <a:pt x="24104" y="3354"/>
                    <a:pt x="23645" y="3024"/>
                    <a:pt x="23242" y="2652"/>
                  </a:cubicBezTo>
                  <a:cubicBezTo>
                    <a:pt x="22519" y="1974"/>
                    <a:pt x="21764" y="1297"/>
                    <a:pt x="20878" y="835"/>
                  </a:cubicBezTo>
                  <a:cubicBezTo>
                    <a:pt x="20057" y="407"/>
                    <a:pt x="19110" y="244"/>
                    <a:pt x="18207" y="98"/>
                  </a:cubicBezTo>
                  <a:cubicBezTo>
                    <a:pt x="17791" y="30"/>
                    <a:pt x="17368" y="0"/>
                    <a:pt x="16943" y="0"/>
                  </a:cubicBezTo>
                  <a:close/>
                  <a:moveTo>
                    <a:pt x="113" y="14635"/>
                  </a:moveTo>
                  <a:cubicBezTo>
                    <a:pt x="77" y="14670"/>
                    <a:pt x="39" y="14705"/>
                    <a:pt x="0" y="14739"/>
                  </a:cubicBezTo>
                  <a:cubicBezTo>
                    <a:pt x="43" y="14708"/>
                    <a:pt x="80" y="14673"/>
                    <a:pt x="113" y="146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7"/>
            <p:cNvSpPr/>
            <p:nvPr/>
          </p:nvSpPr>
          <p:spPr>
            <a:xfrm rot="5088045">
              <a:off x="2652452" y="1553589"/>
              <a:ext cx="889104" cy="632319"/>
            </a:xfrm>
            <a:custGeom>
              <a:avLst/>
              <a:gdLst/>
              <a:ahLst/>
              <a:cxnLst/>
              <a:rect l="l" t="t" r="r" b="b"/>
              <a:pathLst>
                <a:path w="23645" h="16816" extrusionOk="0">
                  <a:moveTo>
                    <a:pt x="22952" y="2938"/>
                  </a:moveTo>
                  <a:cubicBezTo>
                    <a:pt x="23089" y="3076"/>
                    <a:pt x="23212" y="3217"/>
                    <a:pt x="23398" y="3301"/>
                  </a:cubicBezTo>
                  <a:cubicBezTo>
                    <a:pt x="23463" y="3190"/>
                    <a:pt x="23509" y="3126"/>
                    <a:pt x="23543" y="3092"/>
                  </a:cubicBezTo>
                  <a:lnTo>
                    <a:pt x="23543" y="3092"/>
                  </a:lnTo>
                  <a:cubicBezTo>
                    <a:pt x="23577" y="3099"/>
                    <a:pt x="23610" y="3105"/>
                    <a:pt x="23644" y="3111"/>
                  </a:cubicBezTo>
                  <a:cubicBezTo>
                    <a:pt x="23632" y="3085"/>
                    <a:pt x="23620" y="3059"/>
                    <a:pt x="23597" y="3059"/>
                  </a:cubicBezTo>
                  <a:cubicBezTo>
                    <a:pt x="23583" y="3059"/>
                    <a:pt x="23566" y="3068"/>
                    <a:pt x="23543" y="3092"/>
                  </a:cubicBezTo>
                  <a:lnTo>
                    <a:pt x="23543" y="3092"/>
                  </a:lnTo>
                  <a:cubicBezTo>
                    <a:pt x="23345" y="3052"/>
                    <a:pt x="23150" y="2994"/>
                    <a:pt x="22952" y="2938"/>
                  </a:cubicBezTo>
                  <a:close/>
                  <a:moveTo>
                    <a:pt x="15981" y="0"/>
                  </a:moveTo>
                  <a:cubicBezTo>
                    <a:pt x="14312" y="0"/>
                    <a:pt x="12617" y="571"/>
                    <a:pt x="11106" y="1208"/>
                  </a:cubicBezTo>
                  <a:cubicBezTo>
                    <a:pt x="10578" y="1430"/>
                    <a:pt x="9973" y="1599"/>
                    <a:pt x="9481" y="1905"/>
                  </a:cubicBezTo>
                  <a:cubicBezTo>
                    <a:pt x="8831" y="2313"/>
                    <a:pt x="8216" y="2991"/>
                    <a:pt x="7651" y="3509"/>
                  </a:cubicBezTo>
                  <a:cubicBezTo>
                    <a:pt x="6747" y="4340"/>
                    <a:pt x="5754" y="5354"/>
                    <a:pt x="5079" y="6387"/>
                  </a:cubicBezTo>
                  <a:cubicBezTo>
                    <a:pt x="4182" y="7762"/>
                    <a:pt x="3359" y="9204"/>
                    <a:pt x="2495" y="10599"/>
                  </a:cubicBezTo>
                  <a:cubicBezTo>
                    <a:pt x="1804" y="11712"/>
                    <a:pt x="1252" y="12861"/>
                    <a:pt x="858" y="14114"/>
                  </a:cubicBezTo>
                  <a:cubicBezTo>
                    <a:pt x="668" y="14725"/>
                    <a:pt x="485" y="15347"/>
                    <a:pt x="329" y="15968"/>
                  </a:cubicBezTo>
                  <a:cubicBezTo>
                    <a:pt x="268" y="16212"/>
                    <a:pt x="239" y="16487"/>
                    <a:pt x="98" y="16699"/>
                  </a:cubicBezTo>
                  <a:lnTo>
                    <a:pt x="98" y="16699"/>
                  </a:lnTo>
                  <a:cubicBezTo>
                    <a:pt x="316" y="16425"/>
                    <a:pt x="480" y="16130"/>
                    <a:pt x="654" y="15819"/>
                  </a:cubicBezTo>
                  <a:cubicBezTo>
                    <a:pt x="1482" y="14367"/>
                    <a:pt x="2525" y="13054"/>
                    <a:pt x="3558" y="11745"/>
                  </a:cubicBezTo>
                  <a:cubicBezTo>
                    <a:pt x="4481" y="10569"/>
                    <a:pt x="5236" y="9184"/>
                    <a:pt x="6240" y="8091"/>
                  </a:cubicBezTo>
                  <a:cubicBezTo>
                    <a:pt x="7269" y="6965"/>
                    <a:pt x="8588" y="6137"/>
                    <a:pt x="9910" y="5400"/>
                  </a:cubicBezTo>
                  <a:cubicBezTo>
                    <a:pt x="12676" y="3856"/>
                    <a:pt x="15763" y="2505"/>
                    <a:pt x="18976" y="2505"/>
                  </a:cubicBezTo>
                  <a:cubicBezTo>
                    <a:pt x="19240" y="2505"/>
                    <a:pt x="19505" y="2514"/>
                    <a:pt x="19770" y="2533"/>
                  </a:cubicBezTo>
                  <a:cubicBezTo>
                    <a:pt x="20624" y="2592"/>
                    <a:pt x="21481" y="2706"/>
                    <a:pt x="22326" y="2802"/>
                  </a:cubicBezTo>
                  <a:cubicBezTo>
                    <a:pt x="22538" y="2827"/>
                    <a:pt x="22746" y="2881"/>
                    <a:pt x="22952" y="2938"/>
                  </a:cubicBezTo>
                  <a:lnTo>
                    <a:pt x="22952" y="2938"/>
                  </a:lnTo>
                  <a:cubicBezTo>
                    <a:pt x="22931" y="2917"/>
                    <a:pt x="22909" y="2896"/>
                    <a:pt x="22887" y="2875"/>
                  </a:cubicBezTo>
                  <a:cubicBezTo>
                    <a:pt x="22485" y="2496"/>
                    <a:pt x="21990" y="2231"/>
                    <a:pt x="21544" y="1908"/>
                  </a:cubicBezTo>
                  <a:cubicBezTo>
                    <a:pt x="20737" y="1330"/>
                    <a:pt x="19907" y="749"/>
                    <a:pt x="18966" y="403"/>
                  </a:cubicBezTo>
                  <a:cubicBezTo>
                    <a:pt x="18100" y="81"/>
                    <a:pt x="17143" y="38"/>
                    <a:pt x="16226" y="4"/>
                  </a:cubicBezTo>
                  <a:cubicBezTo>
                    <a:pt x="16145" y="2"/>
                    <a:pt x="16063" y="0"/>
                    <a:pt x="15981" y="0"/>
                  </a:cubicBezTo>
                  <a:close/>
                  <a:moveTo>
                    <a:pt x="98" y="16699"/>
                  </a:moveTo>
                  <a:lnTo>
                    <a:pt x="98" y="16699"/>
                  </a:lnTo>
                  <a:cubicBezTo>
                    <a:pt x="66" y="16738"/>
                    <a:pt x="34" y="16777"/>
                    <a:pt x="0" y="16815"/>
                  </a:cubicBezTo>
                  <a:cubicBezTo>
                    <a:pt x="38" y="16779"/>
                    <a:pt x="70" y="16740"/>
                    <a:pt x="98" y="16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7"/>
            <p:cNvSpPr/>
            <p:nvPr/>
          </p:nvSpPr>
          <p:spPr>
            <a:xfrm rot="5088045">
              <a:off x="2473278" y="1622332"/>
              <a:ext cx="762422" cy="753924"/>
            </a:xfrm>
            <a:custGeom>
              <a:avLst/>
              <a:gdLst/>
              <a:ahLst/>
              <a:cxnLst/>
              <a:rect l="l" t="t" r="r" b="b"/>
              <a:pathLst>
                <a:path w="20276" h="20050" extrusionOk="0">
                  <a:moveTo>
                    <a:pt x="20226" y="1686"/>
                  </a:moveTo>
                  <a:cubicBezTo>
                    <a:pt x="20211" y="1686"/>
                    <a:pt x="20195" y="1698"/>
                    <a:pt x="20174" y="1730"/>
                  </a:cubicBezTo>
                  <a:lnTo>
                    <a:pt x="20174" y="1730"/>
                  </a:lnTo>
                  <a:cubicBezTo>
                    <a:pt x="20208" y="1730"/>
                    <a:pt x="20242" y="1729"/>
                    <a:pt x="20276" y="1727"/>
                  </a:cubicBezTo>
                  <a:cubicBezTo>
                    <a:pt x="20260" y="1707"/>
                    <a:pt x="20245" y="1686"/>
                    <a:pt x="20226" y="1686"/>
                  </a:cubicBezTo>
                  <a:close/>
                  <a:moveTo>
                    <a:pt x="19562" y="1703"/>
                  </a:moveTo>
                  <a:cubicBezTo>
                    <a:pt x="19725" y="1810"/>
                    <a:pt x="19875" y="1923"/>
                    <a:pt x="20077" y="1967"/>
                  </a:cubicBezTo>
                  <a:cubicBezTo>
                    <a:pt x="20117" y="1844"/>
                    <a:pt x="20149" y="1771"/>
                    <a:pt x="20174" y="1730"/>
                  </a:cubicBezTo>
                  <a:lnTo>
                    <a:pt x="20174" y="1730"/>
                  </a:lnTo>
                  <a:cubicBezTo>
                    <a:pt x="20163" y="1730"/>
                    <a:pt x="20151" y="1730"/>
                    <a:pt x="20139" y="1730"/>
                  </a:cubicBezTo>
                  <a:cubicBezTo>
                    <a:pt x="19948" y="1730"/>
                    <a:pt x="19755" y="1715"/>
                    <a:pt x="19562" y="1703"/>
                  </a:cubicBezTo>
                  <a:close/>
                  <a:moveTo>
                    <a:pt x="14397" y="1"/>
                  </a:moveTo>
                  <a:cubicBezTo>
                    <a:pt x="13718" y="1"/>
                    <a:pt x="13034" y="117"/>
                    <a:pt x="12373" y="236"/>
                  </a:cubicBezTo>
                  <a:cubicBezTo>
                    <a:pt x="10655" y="541"/>
                    <a:pt x="9027" y="1491"/>
                    <a:pt x="7615" y="2475"/>
                  </a:cubicBezTo>
                  <a:cubicBezTo>
                    <a:pt x="7146" y="2804"/>
                    <a:pt x="6588" y="3096"/>
                    <a:pt x="6174" y="3494"/>
                  </a:cubicBezTo>
                  <a:cubicBezTo>
                    <a:pt x="5622" y="4029"/>
                    <a:pt x="5160" y="4820"/>
                    <a:pt x="4714" y="5445"/>
                  </a:cubicBezTo>
                  <a:cubicBezTo>
                    <a:pt x="4004" y="6444"/>
                    <a:pt x="3243" y="7644"/>
                    <a:pt x="2798" y="8797"/>
                  </a:cubicBezTo>
                  <a:cubicBezTo>
                    <a:pt x="2207" y="10325"/>
                    <a:pt x="1701" y="11906"/>
                    <a:pt x="1146" y="13451"/>
                  </a:cubicBezTo>
                  <a:cubicBezTo>
                    <a:pt x="705" y="14684"/>
                    <a:pt x="403" y="15923"/>
                    <a:pt x="280" y="17231"/>
                  </a:cubicBezTo>
                  <a:cubicBezTo>
                    <a:pt x="217" y="17869"/>
                    <a:pt x="170" y="18518"/>
                    <a:pt x="147" y="19155"/>
                  </a:cubicBezTo>
                  <a:cubicBezTo>
                    <a:pt x="139" y="19406"/>
                    <a:pt x="167" y="19677"/>
                    <a:pt x="75" y="19910"/>
                  </a:cubicBezTo>
                  <a:lnTo>
                    <a:pt x="75" y="19910"/>
                  </a:lnTo>
                  <a:cubicBezTo>
                    <a:pt x="230" y="19600"/>
                    <a:pt x="329" y="19278"/>
                    <a:pt x="436" y="18942"/>
                  </a:cubicBezTo>
                  <a:cubicBezTo>
                    <a:pt x="941" y="17348"/>
                    <a:pt x="1689" y="15846"/>
                    <a:pt x="2426" y="14351"/>
                  </a:cubicBezTo>
                  <a:cubicBezTo>
                    <a:pt x="3084" y="13010"/>
                    <a:pt x="3535" y="11498"/>
                    <a:pt x="4286" y="10219"/>
                  </a:cubicBezTo>
                  <a:cubicBezTo>
                    <a:pt x="5061" y="8907"/>
                    <a:pt x="6180" y="7820"/>
                    <a:pt x="7319" y="6823"/>
                  </a:cubicBezTo>
                  <a:cubicBezTo>
                    <a:pt x="9897" y="4568"/>
                    <a:pt x="12894" y="2451"/>
                    <a:pt x="16369" y="1970"/>
                  </a:cubicBezTo>
                  <a:cubicBezTo>
                    <a:pt x="17213" y="1850"/>
                    <a:pt x="18077" y="1780"/>
                    <a:pt x="18924" y="1700"/>
                  </a:cubicBezTo>
                  <a:cubicBezTo>
                    <a:pt x="19012" y="1692"/>
                    <a:pt x="19101" y="1689"/>
                    <a:pt x="19190" y="1689"/>
                  </a:cubicBezTo>
                  <a:cubicBezTo>
                    <a:pt x="19314" y="1689"/>
                    <a:pt x="19438" y="1695"/>
                    <a:pt x="19562" y="1703"/>
                  </a:cubicBezTo>
                  <a:lnTo>
                    <a:pt x="19562" y="1703"/>
                  </a:lnTo>
                  <a:cubicBezTo>
                    <a:pt x="19536" y="1686"/>
                    <a:pt x="19511" y="1670"/>
                    <a:pt x="19485" y="1654"/>
                  </a:cubicBezTo>
                  <a:cubicBezTo>
                    <a:pt x="19014" y="1369"/>
                    <a:pt x="18476" y="1209"/>
                    <a:pt x="17970" y="990"/>
                  </a:cubicBezTo>
                  <a:cubicBezTo>
                    <a:pt x="17063" y="591"/>
                    <a:pt x="16130" y="196"/>
                    <a:pt x="15140" y="53"/>
                  </a:cubicBezTo>
                  <a:cubicBezTo>
                    <a:pt x="14894" y="16"/>
                    <a:pt x="14646" y="1"/>
                    <a:pt x="14397" y="1"/>
                  </a:cubicBezTo>
                  <a:close/>
                  <a:moveTo>
                    <a:pt x="75" y="19910"/>
                  </a:moveTo>
                  <a:cubicBezTo>
                    <a:pt x="51" y="19957"/>
                    <a:pt x="27" y="20003"/>
                    <a:pt x="1" y="20049"/>
                  </a:cubicBezTo>
                  <a:cubicBezTo>
                    <a:pt x="31" y="20005"/>
                    <a:pt x="56" y="19958"/>
                    <a:pt x="75" y="199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7"/>
            <p:cNvSpPr/>
            <p:nvPr/>
          </p:nvSpPr>
          <p:spPr>
            <a:xfrm rot="5088045">
              <a:off x="2314457" y="1765363"/>
              <a:ext cx="562078" cy="888051"/>
            </a:xfrm>
            <a:custGeom>
              <a:avLst/>
              <a:gdLst/>
              <a:ahLst/>
              <a:cxnLst/>
              <a:rect l="l" t="t" r="r" b="b"/>
              <a:pathLst>
                <a:path w="14948" h="23617" extrusionOk="0">
                  <a:moveTo>
                    <a:pt x="14896" y="153"/>
                  </a:moveTo>
                  <a:cubicBezTo>
                    <a:pt x="14879" y="153"/>
                    <a:pt x="14863" y="168"/>
                    <a:pt x="14851" y="211"/>
                  </a:cubicBezTo>
                  <a:lnTo>
                    <a:pt x="14851" y="211"/>
                  </a:lnTo>
                  <a:cubicBezTo>
                    <a:pt x="14883" y="200"/>
                    <a:pt x="14915" y="190"/>
                    <a:pt x="14947" y="178"/>
                  </a:cubicBezTo>
                  <a:cubicBezTo>
                    <a:pt x="14930" y="166"/>
                    <a:pt x="14912" y="153"/>
                    <a:pt x="14896" y="153"/>
                  </a:cubicBezTo>
                  <a:close/>
                  <a:moveTo>
                    <a:pt x="10608" y="1"/>
                  </a:moveTo>
                  <a:cubicBezTo>
                    <a:pt x="10253" y="1"/>
                    <a:pt x="9898" y="22"/>
                    <a:pt x="9546" y="75"/>
                  </a:cubicBezTo>
                  <a:cubicBezTo>
                    <a:pt x="8632" y="215"/>
                    <a:pt x="7772" y="640"/>
                    <a:pt x="6954" y="1055"/>
                  </a:cubicBezTo>
                  <a:cubicBezTo>
                    <a:pt x="5396" y="1850"/>
                    <a:pt x="4117" y="3231"/>
                    <a:pt x="3055" y="4587"/>
                  </a:cubicBezTo>
                  <a:cubicBezTo>
                    <a:pt x="2702" y="5039"/>
                    <a:pt x="2253" y="5477"/>
                    <a:pt x="1974" y="5982"/>
                  </a:cubicBezTo>
                  <a:cubicBezTo>
                    <a:pt x="1599" y="6653"/>
                    <a:pt x="1390" y="7543"/>
                    <a:pt x="1147" y="8271"/>
                  </a:cubicBezTo>
                  <a:cubicBezTo>
                    <a:pt x="758" y="9437"/>
                    <a:pt x="380" y="10806"/>
                    <a:pt x="287" y="12035"/>
                  </a:cubicBezTo>
                  <a:cubicBezTo>
                    <a:pt x="167" y="13673"/>
                    <a:pt x="147" y="15331"/>
                    <a:pt x="65" y="16972"/>
                  </a:cubicBezTo>
                  <a:cubicBezTo>
                    <a:pt x="1" y="18281"/>
                    <a:pt x="77" y="19553"/>
                    <a:pt x="336" y="20839"/>
                  </a:cubicBezTo>
                  <a:cubicBezTo>
                    <a:pt x="463" y="21467"/>
                    <a:pt x="606" y="22102"/>
                    <a:pt x="772" y="22720"/>
                  </a:cubicBezTo>
                  <a:cubicBezTo>
                    <a:pt x="836" y="22961"/>
                    <a:pt x="944" y="23216"/>
                    <a:pt x="921" y="23470"/>
                  </a:cubicBezTo>
                  <a:lnTo>
                    <a:pt x="921" y="23470"/>
                  </a:lnTo>
                  <a:cubicBezTo>
                    <a:pt x="982" y="23125"/>
                    <a:pt x="982" y="22786"/>
                    <a:pt x="985" y="22430"/>
                  </a:cubicBezTo>
                  <a:cubicBezTo>
                    <a:pt x="1005" y="20759"/>
                    <a:pt x="1284" y="19104"/>
                    <a:pt x="1549" y="17460"/>
                  </a:cubicBezTo>
                  <a:cubicBezTo>
                    <a:pt x="1792" y="15985"/>
                    <a:pt x="1782" y="14407"/>
                    <a:pt x="2127" y="12962"/>
                  </a:cubicBezTo>
                  <a:cubicBezTo>
                    <a:pt x="2483" y="11480"/>
                    <a:pt x="3240" y="10119"/>
                    <a:pt x="4038" y="8832"/>
                  </a:cubicBezTo>
                  <a:cubicBezTo>
                    <a:pt x="5848" y="5922"/>
                    <a:pt x="8098" y="3026"/>
                    <a:pt x="11280" y="1551"/>
                  </a:cubicBezTo>
                  <a:cubicBezTo>
                    <a:pt x="12054" y="1192"/>
                    <a:pt x="12862" y="873"/>
                    <a:pt x="13645" y="551"/>
                  </a:cubicBezTo>
                  <a:cubicBezTo>
                    <a:pt x="13842" y="469"/>
                    <a:pt x="14049" y="415"/>
                    <a:pt x="14257" y="365"/>
                  </a:cubicBezTo>
                  <a:lnTo>
                    <a:pt x="14257" y="365"/>
                  </a:lnTo>
                  <a:cubicBezTo>
                    <a:pt x="14422" y="413"/>
                    <a:pt x="14580" y="470"/>
                    <a:pt x="14757" y="470"/>
                  </a:cubicBezTo>
                  <a:cubicBezTo>
                    <a:pt x="14779" y="470"/>
                    <a:pt x="14802" y="469"/>
                    <a:pt x="14825" y="467"/>
                  </a:cubicBezTo>
                  <a:cubicBezTo>
                    <a:pt x="14828" y="336"/>
                    <a:pt x="14838" y="257"/>
                    <a:pt x="14851" y="211"/>
                  </a:cubicBezTo>
                  <a:lnTo>
                    <a:pt x="14851" y="211"/>
                  </a:lnTo>
                  <a:cubicBezTo>
                    <a:pt x="14658" y="272"/>
                    <a:pt x="14457" y="317"/>
                    <a:pt x="14257" y="365"/>
                  </a:cubicBezTo>
                  <a:lnTo>
                    <a:pt x="14257" y="365"/>
                  </a:lnTo>
                  <a:cubicBezTo>
                    <a:pt x="14228" y="357"/>
                    <a:pt x="14199" y="349"/>
                    <a:pt x="14170" y="341"/>
                  </a:cubicBezTo>
                  <a:cubicBezTo>
                    <a:pt x="13635" y="205"/>
                    <a:pt x="13074" y="212"/>
                    <a:pt x="12529" y="145"/>
                  </a:cubicBezTo>
                  <a:cubicBezTo>
                    <a:pt x="11894" y="70"/>
                    <a:pt x="11250" y="1"/>
                    <a:pt x="10608" y="1"/>
                  </a:cubicBezTo>
                  <a:close/>
                  <a:moveTo>
                    <a:pt x="921" y="23470"/>
                  </a:moveTo>
                  <a:cubicBezTo>
                    <a:pt x="912" y="23519"/>
                    <a:pt x="903" y="23567"/>
                    <a:pt x="891" y="23616"/>
                  </a:cubicBezTo>
                  <a:cubicBezTo>
                    <a:pt x="907" y="23568"/>
                    <a:pt x="916" y="23519"/>
                    <a:pt x="921" y="234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7"/>
            <p:cNvSpPr/>
            <p:nvPr/>
          </p:nvSpPr>
          <p:spPr>
            <a:xfrm rot="5088045">
              <a:off x="2144877" y="1999300"/>
              <a:ext cx="562078" cy="888127"/>
            </a:xfrm>
            <a:custGeom>
              <a:avLst/>
              <a:gdLst/>
              <a:ahLst/>
              <a:cxnLst/>
              <a:rect l="l" t="t" r="r" b="b"/>
              <a:pathLst>
                <a:path w="14948" h="23619" extrusionOk="0">
                  <a:moveTo>
                    <a:pt x="14895" y="156"/>
                  </a:moveTo>
                  <a:cubicBezTo>
                    <a:pt x="14878" y="156"/>
                    <a:pt x="14862" y="170"/>
                    <a:pt x="14850" y="214"/>
                  </a:cubicBezTo>
                  <a:lnTo>
                    <a:pt x="14850" y="214"/>
                  </a:lnTo>
                  <a:cubicBezTo>
                    <a:pt x="14882" y="203"/>
                    <a:pt x="14915" y="192"/>
                    <a:pt x="14947" y="181"/>
                  </a:cubicBezTo>
                  <a:cubicBezTo>
                    <a:pt x="14929" y="168"/>
                    <a:pt x="14912" y="156"/>
                    <a:pt x="14895" y="156"/>
                  </a:cubicBezTo>
                  <a:close/>
                  <a:moveTo>
                    <a:pt x="10613" y="1"/>
                  </a:moveTo>
                  <a:cubicBezTo>
                    <a:pt x="10256" y="1"/>
                    <a:pt x="9899" y="23"/>
                    <a:pt x="9545" y="77"/>
                  </a:cubicBezTo>
                  <a:cubicBezTo>
                    <a:pt x="8632" y="214"/>
                    <a:pt x="7771" y="639"/>
                    <a:pt x="6954" y="1054"/>
                  </a:cubicBezTo>
                  <a:cubicBezTo>
                    <a:pt x="5395" y="1848"/>
                    <a:pt x="4116" y="3234"/>
                    <a:pt x="3054" y="4586"/>
                  </a:cubicBezTo>
                  <a:cubicBezTo>
                    <a:pt x="2701" y="5037"/>
                    <a:pt x="2253" y="5479"/>
                    <a:pt x="1974" y="5985"/>
                  </a:cubicBezTo>
                  <a:cubicBezTo>
                    <a:pt x="1598" y="6652"/>
                    <a:pt x="1389" y="7546"/>
                    <a:pt x="1146" y="8274"/>
                  </a:cubicBezTo>
                  <a:cubicBezTo>
                    <a:pt x="758" y="9436"/>
                    <a:pt x="376" y="10805"/>
                    <a:pt x="286" y="12037"/>
                  </a:cubicBezTo>
                  <a:cubicBezTo>
                    <a:pt x="166" y="13672"/>
                    <a:pt x="146" y="15333"/>
                    <a:pt x="64" y="16971"/>
                  </a:cubicBezTo>
                  <a:cubicBezTo>
                    <a:pt x="1" y="18280"/>
                    <a:pt x="73" y="19552"/>
                    <a:pt x="336" y="20841"/>
                  </a:cubicBezTo>
                  <a:cubicBezTo>
                    <a:pt x="462" y="21466"/>
                    <a:pt x="605" y="22100"/>
                    <a:pt x="771" y="22718"/>
                  </a:cubicBezTo>
                  <a:cubicBezTo>
                    <a:pt x="835" y="22963"/>
                    <a:pt x="943" y="23216"/>
                    <a:pt x="920" y="23470"/>
                  </a:cubicBezTo>
                  <a:lnTo>
                    <a:pt x="920" y="23470"/>
                  </a:lnTo>
                  <a:cubicBezTo>
                    <a:pt x="981" y="23124"/>
                    <a:pt x="981" y="22787"/>
                    <a:pt x="984" y="22430"/>
                  </a:cubicBezTo>
                  <a:cubicBezTo>
                    <a:pt x="1004" y="20758"/>
                    <a:pt x="1283" y="19107"/>
                    <a:pt x="1548" y="17459"/>
                  </a:cubicBezTo>
                  <a:cubicBezTo>
                    <a:pt x="1791" y="15984"/>
                    <a:pt x="1781" y="14406"/>
                    <a:pt x="2126" y="12964"/>
                  </a:cubicBezTo>
                  <a:cubicBezTo>
                    <a:pt x="2482" y="11483"/>
                    <a:pt x="3236" y="10117"/>
                    <a:pt x="4037" y="8835"/>
                  </a:cubicBezTo>
                  <a:cubicBezTo>
                    <a:pt x="5847" y="5925"/>
                    <a:pt x="8093" y="3024"/>
                    <a:pt x="11280" y="1549"/>
                  </a:cubicBezTo>
                  <a:cubicBezTo>
                    <a:pt x="12053" y="1190"/>
                    <a:pt x="12857" y="871"/>
                    <a:pt x="13644" y="549"/>
                  </a:cubicBezTo>
                  <a:cubicBezTo>
                    <a:pt x="13840" y="468"/>
                    <a:pt x="14046" y="415"/>
                    <a:pt x="14253" y="366"/>
                  </a:cubicBezTo>
                  <a:lnTo>
                    <a:pt x="14253" y="366"/>
                  </a:lnTo>
                  <a:cubicBezTo>
                    <a:pt x="14419" y="414"/>
                    <a:pt x="14577" y="469"/>
                    <a:pt x="14754" y="469"/>
                  </a:cubicBezTo>
                  <a:cubicBezTo>
                    <a:pt x="14777" y="469"/>
                    <a:pt x="14800" y="468"/>
                    <a:pt x="14824" y="466"/>
                  </a:cubicBezTo>
                  <a:cubicBezTo>
                    <a:pt x="14827" y="338"/>
                    <a:pt x="14837" y="259"/>
                    <a:pt x="14850" y="214"/>
                  </a:cubicBezTo>
                  <a:lnTo>
                    <a:pt x="14850" y="214"/>
                  </a:lnTo>
                  <a:cubicBezTo>
                    <a:pt x="14656" y="275"/>
                    <a:pt x="14454" y="319"/>
                    <a:pt x="14253" y="366"/>
                  </a:cubicBezTo>
                  <a:lnTo>
                    <a:pt x="14253" y="366"/>
                  </a:lnTo>
                  <a:cubicBezTo>
                    <a:pt x="14225" y="358"/>
                    <a:pt x="14198" y="351"/>
                    <a:pt x="14170" y="344"/>
                  </a:cubicBezTo>
                  <a:cubicBezTo>
                    <a:pt x="13635" y="207"/>
                    <a:pt x="13074" y="210"/>
                    <a:pt x="12528" y="147"/>
                  </a:cubicBezTo>
                  <a:cubicBezTo>
                    <a:pt x="11895" y="71"/>
                    <a:pt x="11253" y="1"/>
                    <a:pt x="10613" y="1"/>
                  </a:cubicBezTo>
                  <a:close/>
                  <a:moveTo>
                    <a:pt x="920" y="23470"/>
                  </a:moveTo>
                  <a:cubicBezTo>
                    <a:pt x="911" y="23519"/>
                    <a:pt x="902" y="23569"/>
                    <a:pt x="890" y="23618"/>
                  </a:cubicBezTo>
                  <a:cubicBezTo>
                    <a:pt x="906" y="23569"/>
                    <a:pt x="916" y="23519"/>
                    <a:pt x="920" y="234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2" name="Google Shape;552;p17"/>
          <p:cNvGrpSpPr/>
          <p:nvPr/>
        </p:nvGrpSpPr>
        <p:grpSpPr>
          <a:xfrm>
            <a:off x="967034" y="5165763"/>
            <a:ext cx="2002799" cy="1128808"/>
            <a:chOff x="725275" y="3874322"/>
            <a:chExt cx="1502099" cy="846606"/>
          </a:xfrm>
        </p:grpSpPr>
        <p:sp>
          <p:nvSpPr>
            <p:cNvPr id="553" name="Google Shape;553;p17"/>
            <p:cNvSpPr/>
            <p:nvPr/>
          </p:nvSpPr>
          <p:spPr>
            <a:xfrm>
              <a:off x="725275" y="3944176"/>
              <a:ext cx="1502099" cy="776752"/>
            </a:xfrm>
            <a:custGeom>
              <a:avLst/>
              <a:gdLst/>
              <a:ahLst/>
              <a:cxnLst/>
              <a:rect l="l" t="t" r="r" b="b"/>
              <a:pathLst>
                <a:path w="31997" h="16546" extrusionOk="0">
                  <a:moveTo>
                    <a:pt x="15698" y="1"/>
                  </a:moveTo>
                  <a:cubicBezTo>
                    <a:pt x="15192" y="1"/>
                    <a:pt x="14688" y="20"/>
                    <a:pt x="14196" y="84"/>
                  </a:cubicBezTo>
                  <a:cubicBezTo>
                    <a:pt x="12841" y="257"/>
                    <a:pt x="11329" y="546"/>
                    <a:pt x="10004" y="905"/>
                  </a:cubicBezTo>
                  <a:cubicBezTo>
                    <a:pt x="8738" y="1247"/>
                    <a:pt x="7432" y="1652"/>
                    <a:pt x="6243" y="2211"/>
                  </a:cubicBezTo>
                  <a:cubicBezTo>
                    <a:pt x="5260" y="2675"/>
                    <a:pt x="3837" y="3330"/>
                    <a:pt x="3140" y="4167"/>
                  </a:cubicBezTo>
                  <a:cubicBezTo>
                    <a:pt x="2439" y="5004"/>
                    <a:pt x="1884" y="5791"/>
                    <a:pt x="1362" y="6755"/>
                  </a:cubicBezTo>
                  <a:cubicBezTo>
                    <a:pt x="1149" y="7147"/>
                    <a:pt x="867" y="7519"/>
                    <a:pt x="724" y="7944"/>
                  </a:cubicBezTo>
                  <a:cubicBezTo>
                    <a:pt x="588" y="8343"/>
                    <a:pt x="575" y="8765"/>
                    <a:pt x="502" y="9180"/>
                  </a:cubicBezTo>
                  <a:cubicBezTo>
                    <a:pt x="316" y="10230"/>
                    <a:pt x="170" y="11107"/>
                    <a:pt x="170" y="12170"/>
                  </a:cubicBezTo>
                  <a:cubicBezTo>
                    <a:pt x="173" y="13632"/>
                    <a:pt x="77" y="15077"/>
                    <a:pt x="0" y="16546"/>
                  </a:cubicBezTo>
                  <a:lnTo>
                    <a:pt x="31213" y="16546"/>
                  </a:lnTo>
                  <a:cubicBezTo>
                    <a:pt x="31843" y="16064"/>
                    <a:pt x="31996" y="13576"/>
                    <a:pt x="31913" y="13018"/>
                  </a:cubicBezTo>
                  <a:cubicBezTo>
                    <a:pt x="31774" y="12104"/>
                    <a:pt x="31903" y="11217"/>
                    <a:pt x="31711" y="10296"/>
                  </a:cubicBezTo>
                  <a:cubicBezTo>
                    <a:pt x="31501" y="9296"/>
                    <a:pt x="31013" y="8187"/>
                    <a:pt x="30578" y="7263"/>
                  </a:cubicBezTo>
                  <a:cubicBezTo>
                    <a:pt x="30292" y="6656"/>
                    <a:pt x="29840" y="6121"/>
                    <a:pt x="29465" y="5572"/>
                  </a:cubicBezTo>
                  <a:cubicBezTo>
                    <a:pt x="29166" y="5134"/>
                    <a:pt x="28916" y="4609"/>
                    <a:pt x="28565" y="4213"/>
                  </a:cubicBezTo>
                  <a:cubicBezTo>
                    <a:pt x="27893" y="3466"/>
                    <a:pt x="26907" y="2735"/>
                    <a:pt x="26013" y="2267"/>
                  </a:cubicBezTo>
                  <a:cubicBezTo>
                    <a:pt x="24943" y="1705"/>
                    <a:pt x="23770" y="1257"/>
                    <a:pt x="22611" y="921"/>
                  </a:cubicBezTo>
                  <a:cubicBezTo>
                    <a:pt x="21771" y="676"/>
                    <a:pt x="20907" y="323"/>
                    <a:pt x="20060" y="127"/>
                  </a:cubicBezTo>
                  <a:cubicBezTo>
                    <a:pt x="19725" y="50"/>
                    <a:pt x="19403" y="31"/>
                    <a:pt x="19079" y="31"/>
                  </a:cubicBezTo>
                  <a:cubicBezTo>
                    <a:pt x="18791" y="31"/>
                    <a:pt x="18501" y="46"/>
                    <a:pt x="18199" y="47"/>
                  </a:cubicBezTo>
                  <a:cubicBezTo>
                    <a:pt x="18152" y="48"/>
                    <a:pt x="18105" y="48"/>
                    <a:pt x="18058" y="48"/>
                  </a:cubicBezTo>
                  <a:cubicBezTo>
                    <a:pt x="17283" y="48"/>
                    <a:pt x="16487" y="1"/>
                    <a:pt x="15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7"/>
            <p:cNvSpPr/>
            <p:nvPr/>
          </p:nvSpPr>
          <p:spPr>
            <a:xfrm>
              <a:off x="1766121" y="4436578"/>
              <a:ext cx="63845" cy="17792"/>
            </a:xfrm>
            <a:custGeom>
              <a:avLst/>
              <a:gdLst/>
              <a:ahLst/>
              <a:cxnLst/>
              <a:rect l="l" t="t" r="r" b="b"/>
              <a:pathLst>
                <a:path w="1360" h="379" extrusionOk="0">
                  <a:moveTo>
                    <a:pt x="838" y="0"/>
                  </a:moveTo>
                  <a:cubicBezTo>
                    <a:pt x="585" y="0"/>
                    <a:pt x="1" y="379"/>
                    <a:pt x="519" y="379"/>
                  </a:cubicBezTo>
                  <a:cubicBezTo>
                    <a:pt x="775" y="379"/>
                    <a:pt x="1359"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7"/>
            <p:cNvSpPr/>
            <p:nvPr/>
          </p:nvSpPr>
          <p:spPr>
            <a:xfrm>
              <a:off x="1756779" y="4286825"/>
              <a:ext cx="63376" cy="21125"/>
            </a:xfrm>
            <a:custGeom>
              <a:avLst/>
              <a:gdLst/>
              <a:ahLst/>
              <a:cxnLst/>
              <a:rect l="l" t="t" r="r" b="b"/>
              <a:pathLst>
                <a:path w="1350" h="450" extrusionOk="0">
                  <a:moveTo>
                    <a:pt x="824" y="1"/>
                  </a:moveTo>
                  <a:cubicBezTo>
                    <a:pt x="529" y="1"/>
                    <a:pt x="0" y="450"/>
                    <a:pt x="525" y="450"/>
                  </a:cubicBezTo>
                  <a:cubicBezTo>
                    <a:pt x="821" y="450"/>
                    <a:pt x="1349"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17"/>
            <p:cNvSpPr/>
            <p:nvPr/>
          </p:nvSpPr>
          <p:spPr>
            <a:xfrm>
              <a:off x="1893245" y="4381372"/>
              <a:ext cx="58071" cy="13614"/>
            </a:xfrm>
            <a:custGeom>
              <a:avLst/>
              <a:gdLst/>
              <a:ahLst/>
              <a:cxnLst/>
              <a:rect l="l" t="t" r="r" b="b"/>
              <a:pathLst>
                <a:path w="1237" h="290" extrusionOk="0">
                  <a:moveTo>
                    <a:pt x="874" y="0"/>
                  </a:moveTo>
                  <a:cubicBezTo>
                    <a:pt x="724" y="0"/>
                    <a:pt x="0" y="290"/>
                    <a:pt x="362" y="290"/>
                  </a:cubicBezTo>
                  <a:cubicBezTo>
                    <a:pt x="512" y="290"/>
                    <a:pt x="1236"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17"/>
            <p:cNvSpPr/>
            <p:nvPr/>
          </p:nvSpPr>
          <p:spPr>
            <a:xfrm>
              <a:off x="1861887" y="4196081"/>
              <a:ext cx="63376" cy="20797"/>
            </a:xfrm>
            <a:custGeom>
              <a:avLst/>
              <a:gdLst/>
              <a:ahLst/>
              <a:cxnLst/>
              <a:rect l="l" t="t" r="r" b="b"/>
              <a:pathLst>
                <a:path w="1350" h="443" extrusionOk="0">
                  <a:moveTo>
                    <a:pt x="828" y="0"/>
                  </a:moveTo>
                  <a:cubicBezTo>
                    <a:pt x="532" y="0"/>
                    <a:pt x="0" y="442"/>
                    <a:pt x="526" y="442"/>
                  </a:cubicBezTo>
                  <a:cubicBezTo>
                    <a:pt x="817" y="442"/>
                    <a:pt x="1349"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7"/>
            <p:cNvSpPr/>
            <p:nvPr/>
          </p:nvSpPr>
          <p:spPr>
            <a:xfrm>
              <a:off x="2015347" y="4350623"/>
              <a:ext cx="52766" cy="27322"/>
            </a:xfrm>
            <a:custGeom>
              <a:avLst/>
              <a:gdLst/>
              <a:ahLst/>
              <a:cxnLst/>
              <a:rect l="l" t="t" r="r" b="b"/>
              <a:pathLst>
                <a:path w="1124" h="582" extrusionOk="0">
                  <a:moveTo>
                    <a:pt x="595" y="1"/>
                  </a:moveTo>
                  <a:cubicBezTo>
                    <a:pt x="147" y="1"/>
                    <a:pt x="0" y="582"/>
                    <a:pt x="529" y="582"/>
                  </a:cubicBezTo>
                  <a:cubicBezTo>
                    <a:pt x="977" y="582"/>
                    <a:pt x="1124"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7"/>
            <p:cNvSpPr/>
            <p:nvPr/>
          </p:nvSpPr>
          <p:spPr>
            <a:xfrm>
              <a:off x="1069704" y="3916431"/>
              <a:ext cx="69291" cy="95674"/>
            </a:xfrm>
            <a:custGeom>
              <a:avLst/>
              <a:gdLst/>
              <a:ahLst/>
              <a:cxnLst/>
              <a:rect l="l" t="t" r="r" b="b"/>
              <a:pathLst>
                <a:path w="1476" h="2038" extrusionOk="0">
                  <a:moveTo>
                    <a:pt x="1079" y="0"/>
                  </a:moveTo>
                  <a:cubicBezTo>
                    <a:pt x="1056" y="0"/>
                    <a:pt x="1037" y="11"/>
                    <a:pt x="1022" y="34"/>
                  </a:cubicBezTo>
                  <a:lnTo>
                    <a:pt x="95" y="1469"/>
                  </a:lnTo>
                  <a:cubicBezTo>
                    <a:pt x="0" y="1613"/>
                    <a:pt x="254" y="2038"/>
                    <a:pt x="397" y="2038"/>
                  </a:cubicBezTo>
                  <a:cubicBezTo>
                    <a:pt x="419" y="2038"/>
                    <a:pt x="439" y="2027"/>
                    <a:pt x="454" y="2004"/>
                  </a:cubicBezTo>
                  <a:lnTo>
                    <a:pt x="1381" y="569"/>
                  </a:lnTo>
                  <a:cubicBezTo>
                    <a:pt x="1476" y="422"/>
                    <a:pt x="1221" y="0"/>
                    <a:pt x="1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7"/>
            <p:cNvSpPr/>
            <p:nvPr/>
          </p:nvSpPr>
          <p:spPr>
            <a:xfrm>
              <a:off x="974314" y="3874322"/>
              <a:ext cx="49949" cy="66192"/>
            </a:xfrm>
            <a:custGeom>
              <a:avLst/>
              <a:gdLst/>
              <a:ahLst/>
              <a:cxnLst/>
              <a:rect l="l" t="t" r="r" b="b"/>
              <a:pathLst>
                <a:path w="1064" h="1410" extrusionOk="0">
                  <a:moveTo>
                    <a:pt x="684" y="0"/>
                  </a:moveTo>
                  <a:cubicBezTo>
                    <a:pt x="647" y="0"/>
                    <a:pt x="614" y="15"/>
                    <a:pt x="589" y="54"/>
                  </a:cubicBezTo>
                  <a:cubicBezTo>
                    <a:pt x="423" y="316"/>
                    <a:pt x="254" y="575"/>
                    <a:pt x="84" y="838"/>
                  </a:cubicBezTo>
                  <a:cubicBezTo>
                    <a:pt x="1" y="971"/>
                    <a:pt x="54" y="1147"/>
                    <a:pt x="144" y="1267"/>
                  </a:cubicBezTo>
                  <a:cubicBezTo>
                    <a:pt x="184" y="1321"/>
                    <a:pt x="289" y="1410"/>
                    <a:pt x="377" y="1410"/>
                  </a:cubicBezTo>
                  <a:cubicBezTo>
                    <a:pt x="414" y="1410"/>
                    <a:pt x="448" y="1395"/>
                    <a:pt x="473" y="1356"/>
                  </a:cubicBezTo>
                  <a:lnTo>
                    <a:pt x="981" y="575"/>
                  </a:lnTo>
                  <a:cubicBezTo>
                    <a:pt x="1064" y="442"/>
                    <a:pt x="1011" y="263"/>
                    <a:pt x="921" y="143"/>
                  </a:cubicBezTo>
                  <a:cubicBezTo>
                    <a:pt x="879" y="90"/>
                    <a:pt x="773"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7"/>
            <p:cNvSpPr/>
            <p:nvPr/>
          </p:nvSpPr>
          <p:spPr>
            <a:xfrm>
              <a:off x="1053884" y="4085808"/>
              <a:ext cx="52156" cy="61733"/>
            </a:xfrm>
            <a:custGeom>
              <a:avLst/>
              <a:gdLst/>
              <a:ahLst/>
              <a:cxnLst/>
              <a:rect l="l" t="t" r="r" b="b"/>
              <a:pathLst>
                <a:path w="1111" h="1315" extrusionOk="0">
                  <a:moveTo>
                    <a:pt x="731" y="1"/>
                  </a:moveTo>
                  <a:cubicBezTo>
                    <a:pt x="684" y="1"/>
                    <a:pt x="640" y="18"/>
                    <a:pt x="608" y="63"/>
                  </a:cubicBezTo>
                  <a:cubicBezTo>
                    <a:pt x="518" y="190"/>
                    <a:pt x="425" y="307"/>
                    <a:pt x="333" y="429"/>
                  </a:cubicBezTo>
                  <a:cubicBezTo>
                    <a:pt x="282" y="442"/>
                    <a:pt x="236" y="476"/>
                    <a:pt x="209" y="535"/>
                  </a:cubicBezTo>
                  <a:cubicBezTo>
                    <a:pt x="173" y="622"/>
                    <a:pt x="133" y="708"/>
                    <a:pt x="93" y="795"/>
                  </a:cubicBezTo>
                  <a:cubicBezTo>
                    <a:pt x="1" y="1001"/>
                    <a:pt x="215" y="1314"/>
                    <a:pt x="405" y="1314"/>
                  </a:cubicBezTo>
                  <a:cubicBezTo>
                    <a:pt x="468" y="1314"/>
                    <a:pt x="529" y="1279"/>
                    <a:pt x="575" y="1193"/>
                  </a:cubicBezTo>
                  <a:cubicBezTo>
                    <a:pt x="695" y="968"/>
                    <a:pt x="867" y="781"/>
                    <a:pt x="1014" y="575"/>
                  </a:cubicBezTo>
                  <a:cubicBezTo>
                    <a:pt x="1110" y="439"/>
                    <a:pt x="1083" y="260"/>
                    <a:pt x="980" y="134"/>
                  </a:cubicBezTo>
                  <a:cubicBezTo>
                    <a:pt x="931" y="71"/>
                    <a:pt x="825" y="1"/>
                    <a:pt x="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7"/>
            <p:cNvSpPr/>
            <p:nvPr/>
          </p:nvSpPr>
          <p:spPr>
            <a:xfrm>
              <a:off x="891223" y="3978633"/>
              <a:ext cx="43894" cy="58916"/>
            </a:xfrm>
            <a:custGeom>
              <a:avLst/>
              <a:gdLst/>
              <a:ahLst/>
              <a:cxnLst/>
              <a:rect l="l" t="t" r="r" b="b"/>
              <a:pathLst>
                <a:path w="935" h="1255" extrusionOk="0">
                  <a:moveTo>
                    <a:pt x="516" y="0"/>
                  </a:moveTo>
                  <a:cubicBezTo>
                    <a:pt x="504" y="0"/>
                    <a:pt x="492" y="4"/>
                    <a:pt x="482" y="11"/>
                  </a:cubicBezTo>
                  <a:cubicBezTo>
                    <a:pt x="230" y="184"/>
                    <a:pt x="80" y="430"/>
                    <a:pt x="23" y="732"/>
                  </a:cubicBezTo>
                  <a:cubicBezTo>
                    <a:pt x="0" y="871"/>
                    <a:pt x="103" y="1055"/>
                    <a:pt x="190" y="1158"/>
                  </a:cubicBezTo>
                  <a:cubicBezTo>
                    <a:pt x="225" y="1198"/>
                    <a:pt x="291" y="1255"/>
                    <a:pt x="340" y="1255"/>
                  </a:cubicBezTo>
                  <a:cubicBezTo>
                    <a:pt x="369" y="1255"/>
                    <a:pt x="392" y="1236"/>
                    <a:pt x="402" y="1184"/>
                  </a:cubicBezTo>
                  <a:cubicBezTo>
                    <a:pt x="445" y="942"/>
                    <a:pt x="584" y="739"/>
                    <a:pt x="784" y="599"/>
                  </a:cubicBezTo>
                  <a:cubicBezTo>
                    <a:pt x="935" y="498"/>
                    <a:pt x="666" y="0"/>
                    <a:pt x="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7"/>
            <p:cNvSpPr/>
            <p:nvPr/>
          </p:nvSpPr>
          <p:spPr>
            <a:xfrm>
              <a:off x="887514" y="4086418"/>
              <a:ext cx="47368" cy="60418"/>
            </a:xfrm>
            <a:custGeom>
              <a:avLst/>
              <a:gdLst/>
              <a:ahLst/>
              <a:cxnLst/>
              <a:rect l="l" t="t" r="r" b="b"/>
              <a:pathLst>
                <a:path w="1009" h="1287" extrusionOk="0">
                  <a:moveTo>
                    <a:pt x="606" y="1"/>
                  </a:moveTo>
                  <a:cubicBezTo>
                    <a:pt x="579" y="1"/>
                    <a:pt x="554" y="14"/>
                    <a:pt x="534" y="44"/>
                  </a:cubicBezTo>
                  <a:cubicBezTo>
                    <a:pt x="451" y="177"/>
                    <a:pt x="368" y="306"/>
                    <a:pt x="282" y="436"/>
                  </a:cubicBezTo>
                  <a:lnTo>
                    <a:pt x="102" y="715"/>
                  </a:lnTo>
                  <a:cubicBezTo>
                    <a:pt x="1" y="873"/>
                    <a:pt x="246" y="1287"/>
                    <a:pt x="402" y="1287"/>
                  </a:cubicBezTo>
                  <a:cubicBezTo>
                    <a:pt x="430" y="1287"/>
                    <a:pt x="455" y="1273"/>
                    <a:pt x="475" y="1243"/>
                  </a:cubicBezTo>
                  <a:lnTo>
                    <a:pt x="654" y="964"/>
                  </a:lnTo>
                  <a:cubicBezTo>
                    <a:pt x="737" y="835"/>
                    <a:pt x="820" y="705"/>
                    <a:pt x="907" y="576"/>
                  </a:cubicBezTo>
                  <a:cubicBezTo>
                    <a:pt x="1008" y="417"/>
                    <a:pt x="76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7"/>
            <p:cNvSpPr/>
            <p:nvPr/>
          </p:nvSpPr>
          <p:spPr>
            <a:xfrm>
              <a:off x="970277" y="4012058"/>
              <a:ext cx="57883" cy="76004"/>
            </a:xfrm>
            <a:custGeom>
              <a:avLst/>
              <a:gdLst/>
              <a:ahLst/>
              <a:cxnLst/>
              <a:rect l="l" t="t" r="r" b="b"/>
              <a:pathLst>
                <a:path w="1233" h="1619" extrusionOk="0">
                  <a:moveTo>
                    <a:pt x="857" y="1"/>
                  </a:moveTo>
                  <a:cubicBezTo>
                    <a:pt x="824" y="1"/>
                    <a:pt x="793" y="15"/>
                    <a:pt x="771" y="53"/>
                  </a:cubicBezTo>
                  <a:cubicBezTo>
                    <a:pt x="568" y="399"/>
                    <a:pt x="332" y="725"/>
                    <a:pt x="84" y="1044"/>
                  </a:cubicBezTo>
                  <a:cubicBezTo>
                    <a:pt x="1" y="1150"/>
                    <a:pt x="67" y="1329"/>
                    <a:pt x="127" y="1429"/>
                  </a:cubicBezTo>
                  <a:cubicBezTo>
                    <a:pt x="165" y="1487"/>
                    <a:pt x="273" y="1619"/>
                    <a:pt x="368" y="1619"/>
                  </a:cubicBezTo>
                  <a:cubicBezTo>
                    <a:pt x="388" y="1619"/>
                    <a:pt x="408" y="1613"/>
                    <a:pt x="426" y="1599"/>
                  </a:cubicBezTo>
                  <a:cubicBezTo>
                    <a:pt x="442" y="1588"/>
                    <a:pt x="452" y="1575"/>
                    <a:pt x="466" y="1565"/>
                  </a:cubicBezTo>
                  <a:lnTo>
                    <a:pt x="469" y="1562"/>
                  </a:lnTo>
                  <a:cubicBezTo>
                    <a:pt x="599" y="1452"/>
                    <a:pt x="685" y="1332"/>
                    <a:pt x="758" y="1176"/>
                  </a:cubicBezTo>
                  <a:cubicBezTo>
                    <a:pt x="761" y="1173"/>
                    <a:pt x="761" y="1173"/>
                    <a:pt x="761" y="1170"/>
                  </a:cubicBezTo>
                  <a:cubicBezTo>
                    <a:pt x="901" y="977"/>
                    <a:pt x="1033" y="781"/>
                    <a:pt x="1157" y="575"/>
                  </a:cubicBezTo>
                  <a:cubicBezTo>
                    <a:pt x="1233" y="442"/>
                    <a:pt x="1173" y="266"/>
                    <a:pt x="1087" y="150"/>
                  </a:cubicBezTo>
                  <a:cubicBezTo>
                    <a:pt x="1051" y="99"/>
                    <a:pt x="944" y="1"/>
                    <a:pt x="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7"/>
            <p:cNvSpPr/>
            <p:nvPr/>
          </p:nvSpPr>
          <p:spPr>
            <a:xfrm>
              <a:off x="944129" y="4134912"/>
              <a:ext cx="64174" cy="88867"/>
            </a:xfrm>
            <a:custGeom>
              <a:avLst/>
              <a:gdLst/>
              <a:ahLst/>
              <a:cxnLst/>
              <a:rect l="l" t="t" r="r" b="b"/>
              <a:pathLst>
                <a:path w="1367" h="1893" extrusionOk="0">
                  <a:moveTo>
                    <a:pt x="975" y="0"/>
                  </a:moveTo>
                  <a:cubicBezTo>
                    <a:pt x="958" y="0"/>
                    <a:pt x="943" y="8"/>
                    <a:pt x="933" y="24"/>
                  </a:cubicBezTo>
                  <a:cubicBezTo>
                    <a:pt x="650" y="460"/>
                    <a:pt x="371" y="895"/>
                    <a:pt x="89" y="1326"/>
                  </a:cubicBezTo>
                  <a:cubicBezTo>
                    <a:pt x="1" y="1462"/>
                    <a:pt x="268" y="1892"/>
                    <a:pt x="396" y="1892"/>
                  </a:cubicBezTo>
                  <a:cubicBezTo>
                    <a:pt x="413" y="1892"/>
                    <a:pt x="427" y="1885"/>
                    <a:pt x="438" y="1868"/>
                  </a:cubicBezTo>
                  <a:lnTo>
                    <a:pt x="1282" y="563"/>
                  </a:lnTo>
                  <a:cubicBezTo>
                    <a:pt x="1367" y="430"/>
                    <a:pt x="1102" y="0"/>
                    <a:pt x="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7"/>
            <p:cNvSpPr/>
            <p:nvPr/>
          </p:nvSpPr>
          <p:spPr>
            <a:xfrm>
              <a:off x="1132515" y="4002950"/>
              <a:ext cx="50184" cy="69150"/>
            </a:xfrm>
            <a:custGeom>
              <a:avLst/>
              <a:gdLst/>
              <a:ahLst/>
              <a:cxnLst/>
              <a:rect l="l" t="t" r="r" b="b"/>
              <a:pathLst>
                <a:path w="1069" h="1473" extrusionOk="0">
                  <a:moveTo>
                    <a:pt x="678" y="0"/>
                  </a:moveTo>
                  <a:cubicBezTo>
                    <a:pt x="669" y="0"/>
                    <a:pt x="662" y="4"/>
                    <a:pt x="657" y="11"/>
                  </a:cubicBezTo>
                  <a:cubicBezTo>
                    <a:pt x="544" y="188"/>
                    <a:pt x="432" y="361"/>
                    <a:pt x="319" y="533"/>
                  </a:cubicBezTo>
                  <a:cubicBezTo>
                    <a:pt x="239" y="660"/>
                    <a:pt x="156" y="786"/>
                    <a:pt x="76" y="912"/>
                  </a:cubicBezTo>
                  <a:cubicBezTo>
                    <a:pt x="0" y="1030"/>
                    <a:pt x="291" y="1472"/>
                    <a:pt x="387" y="1472"/>
                  </a:cubicBezTo>
                  <a:cubicBezTo>
                    <a:pt x="396" y="1472"/>
                    <a:pt x="403" y="1468"/>
                    <a:pt x="408" y="1460"/>
                  </a:cubicBezTo>
                  <a:lnTo>
                    <a:pt x="990" y="560"/>
                  </a:lnTo>
                  <a:cubicBezTo>
                    <a:pt x="1069" y="441"/>
                    <a:pt x="773"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7" name="Google Shape;567;p17"/>
          <p:cNvGrpSpPr/>
          <p:nvPr/>
        </p:nvGrpSpPr>
        <p:grpSpPr>
          <a:xfrm>
            <a:off x="1" y="-14200"/>
            <a:ext cx="12191932" cy="6877957"/>
            <a:chOff x="0" y="-10650"/>
            <a:chExt cx="9143949" cy="5158468"/>
          </a:xfrm>
        </p:grpSpPr>
        <p:grpSp>
          <p:nvGrpSpPr>
            <p:cNvPr id="568" name="Google Shape;568;p17"/>
            <p:cNvGrpSpPr/>
            <p:nvPr/>
          </p:nvGrpSpPr>
          <p:grpSpPr>
            <a:xfrm>
              <a:off x="0" y="-10650"/>
              <a:ext cx="9143949" cy="5158468"/>
              <a:chOff x="267864" y="140547"/>
              <a:chExt cx="8608500" cy="4856400"/>
            </a:xfrm>
          </p:grpSpPr>
          <p:sp>
            <p:nvSpPr>
              <p:cNvPr id="569" name="Google Shape;569;p17"/>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7"/>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1" name="Google Shape;571;p17"/>
            <p:cNvGrpSpPr/>
            <p:nvPr/>
          </p:nvGrpSpPr>
          <p:grpSpPr>
            <a:xfrm rot="10800000">
              <a:off x="0" y="-10650"/>
              <a:ext cx="9143949" cy="5158468"/>
              <a:chOff x="267864" y="140547"/>
              <a:chExt cx="8608500" cy="4856400"/>
            </a:xfrm>
          </p:grpSpPr>
          <p:sp>
            <p:nvSpPr>
              <p:cNvPr id="572" name="Google Shape;572;p17"/>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7"/>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574" name="Google Shape;574;p17"/>
          <p:cNvGrpSpPr/>
          <p:nvPr/>
        </p:nvGrpSpPr>
        <p:grpSpPr>
          <a:xfrm rot="10800000">
            <a:off x="1" y="-14200"/>
            <a:ext cx="12191932" cy="6877957"/>
            <a:chOff x="267864" y="140547"/>
            <a:chExt cx="8608500" cy="4856400"/>
          </a:xfrm>
        </p:grpSpPr>
        <p:sp>
          <p:nvSpPr>
            <p:cNvPr id="575" name="Google Shape;575;p17"/>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7"/>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7" name="Google Shape;577;p17"/>
          <p:cNvSpPr txBox="1">
            <a:spLocks noGrp="1"/>
          </p:cNvSpPr>
          <p:nvPr>
            <p:ph type="title"/>
          </p:nvPr>
        </p:nvSpPr>
        <p:spPr>
          <a:xfrm>
            <a:off x="2136900" y="974033"/>
            <a:ext cx="7918400" cy="162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800"/>
              <a:buNone/>
              <a:defRPr sz="4800"/>
            </a:lvl1pPr>
            <a:lvl2pPr lvl="1" rtl="0">
              <a:spcBef>
                <a:spcPts val="0"/>
              </a:spcBef>
              <a:spcAft>
                <a:spcPts val="0"/>
              </a:spcAft>
              <a:buClr>
                <a:schemeClr val="accent3"/>
              </a:buClr>
              <a:buSzPts val="4800"/>
              <a:buNone/>
              <a:defRPr sz="6400">
                <a:solidFill>
                  <a:schemeClr val="accent3"/>
                </a:solidFill>
              </a:defRPr>
            </a:lvl2pPr>
            <a:lvl3pPr lvl="2" rtl="0">
              <a:spcBef>
                <a:spcPts val="0"/>
              </a:spcBef>
              <a:spcAft>
                <a:spcPts val="0"/>
              </a:spcAft>
              <a:buClr>
                <a:schemeClr val="accent3"/>
              </a:buClr>
              <a:buSzPts val="4800"/>
              <a:buNone/>
              <a:defRPr sz="6400">
                <a:solidFill>
                  <a:schemeClr val="accent3"/>
                </a:solidFill>
              </a:defRPr>
            </a:lvl3pPr>
            <a:lvl4pPr lvl="3" rtl="0">
              <a:spcBef>
                <a:spcPts val="0"/>
              </a:spcBef>
              <a:spcAft>
                <a:spcPts val="0"/>
              </a:spcAft>
              <a:buClr>
                <a:schemeClr val="accent3"/>
              </a:buClr>
              <a:buSzPts val="4800"/>
              <a:buNone/>
              <a:defRPr sz="6400">
                <a:solidFill>
                  <a:schemeClr val="accent3"/>
                </a:solidFill>
              </a:defRPr>
            </a:lvl4pPr>
            <a:lvl5pPr lvl="4" rtl="0">
              <a:spcBef>
                <a:spcPts val="0"/>
              </a:spcBef>
              <a:spcAft>
                <a:spcPts val="0"/>
              </a:spcAft>
              <a:buClr>
                <a:schemeClr val="accent3"/>
              </a:buClr>
              <a:buSzPts val="4800"/>
              <a:buNone/>
              <a:defRPr sz="6400">
                <a:solidFill>
                  <a:schemeClr val="accent3"/>
                </a:solidFill>
              </a:defRPr>
            </a:lvl5pPr>
            <a:lvl6pPr lvl="5" rtl="0">
              <a:spcBef>
                <a:spcPts val="0"/>
              </a:spcBef>
              <a:spcAft>
                <a:spcPts val="0"/>
              </a:spcAft>
              <a:buClr>
                <a:schemeClr val="accent3"/>
              </a:buClr>
              <a:buSzPts val="4800"/>
              <a:buNone/>
              <a:defRPr sz="6400">
                <a:solidFill>
                  <a:schemeClr val="accent3"/>
                </a:solidFill>
              </a:defRPr>
            </a:lvl6pPr>
            <a:lvl7pPr lvl="6" rtl="0">
              <a:spcBef>
                <a:spcPts val="0"/>
              </a:spcBef>
              <a:spcAft>
                <a:spcPts val="0"/>
              </a:spcAft>
              <a:buClr>
                <a:schemeClr val="accent3"/>
              </a:buClr>
              <a:buSzPts val="4800"/>
              <a:buNone/>
              <a:defRPr sz="6400">
                <a:solidFill>
                  <a:schemeClr val="accent3"/>
                </a:solidFill>
              </a:defRPr>
            </a:lvl7pPr>
            <a:lvl8pPr lvl="7" rtl="0">
              <a:spcBef>
                <a:spcPts val="0"/>
              </a:spcBef>
              <a:spcAft>
                <a:spcPts val="0"/>
              </a:spcAft>
              <a:buClr>
                <a:schemeClr val="accent3"/>
              </a:buClr>
              <a:buSzPts val="4800"/>
              <a:buNone/>
              <a:defRPr sz="6400">
                <a:solidFill>
                  <a:schemeClr val="accent3"/>
                </a:solidFill>
              </a:defRPr>
            </a:lvl8pPr>
            <a:lvl9pPr lvl="8" rtl="0">
              <a:spcBef>
                <a:spcPts val="0"/>
              </a:spcBef>
              <a:spcAft>
                <a:spcPts val="0"/>
              </a:spcAft>
              <a:buClr>
                <a:schemeClr val="accent3"/>
              </a:buClr>
              <a:buSzPts val="4800"/>
              <a:buNone/>
              <a:defRPr sz="6400">
                <a:solidFill>
                  <a:schemeClr val="accent3"/>
                </a:solidFill>
              </a:defRPr>
            </a:lvl9pPr>
          </a:lstStyle>
          <a:p>
            <a:endParaRPr/>
          </a:p>
        </p:txBody>
      </p:sp>
      <p:sp>
        <p:nvSpPr>
          <p:cNvPr id="578" name="Google Shape;578;p17"/>
          <p:cNvSpPr/>
          <p:nvPr/>
        </p:nvSpPr>
        <p:spPr>
          <a:xfrm rot="5829318" flipH="1">
            <a:off x="9633144" y="3301939"/>
            <a:ext cx="907944" cy="829764"/>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9" name="Google Shape;579;p17"/>
          <p:cNvSpPr/>
          <p:nvPr/>
        </p:nvSpPr>
        <p:spPr>
          <a:xfrm rot="5829318" flipH="1">
            <a:off x="10152067" y="3552593"/>
            <a:ext cx="42935" cy="1705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0" name="Google Shape;580;p17"/>
          <p:cNvSpPr/>
          <p:nvPr/>
        </p:nvSpPr>
        <p:spPr>
          <a:xfrm rot="5829318" flipH="1">
            <a:off x="10182097" y="3654467"/>
            <a:ext cx="43724" cy="12520"/>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1" name="Google Shape;581;p17"/>
          <p:cNvSpPr/>
          <p:nvPr/>
        </p:nvSpPr>
        <p:spPr>
          <a:xfrm rot="5829318" flipH="1">
            <a:off x="10297570" y="3620512"/>
            <a:ext cx="37316" cy="17696"/>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2" name="Google Shape;582;p17"/>
          <p:cNvSpPr/>
          <p:nvPr/>
        </p:nvSpPr>
        <p:spPr>
          <a:xfrm rot="5829318" flipH="1">
            <a:off x="10242888" y="3537408"/>
            <a:ext cx="30069" cy="18880"/>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3" name="Google Shape;583;p17"/>
          <p:cNvSpPr/>
          <p:nvPr/>
        </p:nvSpPr>
        <p:spPr>
          <a:xfrm rot="5829318" flipH="1">
            <a:off x="10068564" y="3636916"/>
            <a:ext cx="43773" cy="12520"/>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4" name="Google Shape;584;p17"/>
          <p:cNvSpPr/>
          <p:nvPr/>
        </p:nvSpPr>
        <p:spPr>
          <a:xfrm rot="5829318" flipH="1">
            <a:off x="10225636" y="3728765"/>
            <a:ext cx="43625" cy="13655"/>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5" name="Google Shape;585;p17"/>
          <p:cNvSpPr/>
          <p:nvPr/>
        </p:nvSpPr>
        <p:spPr>
          <a:xfrm rot="5829318" flipH="1">
            <a:off x="10284016" y="3685824"/>
            <a:ext cx="43280" cy="15133"/>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6" name="Google Shape;586;p17"/>
          <p:cNvSpPr/>
          <p:nvPr/>
        </p:nvSpPr>
        <p:spPr>
          <a:xfrm rot="5829318" flipH="1">
            <a:off x="10091082" y="3736413"/>
            <a:ext cx="33273" cy="1296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7" name="Google Shape;587;p17"/>
          <p:cNvSpPr/>
          <p:nvPr/>
        </p:nvSpPr>
        <p:spPr>
          <a:xfrm rot="5829318" flipH="1">
            <a:off x="10176031" y="3729522"/>
            <a:ext cx="36231" cy="18732"/>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3939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bg>
      <p:bgPr>
        <a:solidFill>
          <a:schemeClr val="dk1"/>
        </a:solidFill>
        <a:effectLst/>
      </p:bgPr>
    </p:bg>
    <p:spTree>
      <p:nvGrpSpPr>
        <p:cNvPr id="1" name="Shape 588"/>
        <p:cNvGrpSpPr/>
        <p:nvPr/>
      </p:nvGrpSpPr>
      <p:grpSpPr>
        <a:xfrm>
          <a:off x="0" y="0"/>
          <a:ext cx="0" cy="0"/>
          <a:chOff x="0" y="0"/>
          <a:chExt cx="0" cy="0"/>
        </a:xfrm>
      </p:grpSpPr>
      <p:grpSp>
        <p:nvGrpSpPr>
          <p:cNvPr id="589" name="Google Shape;589;p18"/>
          <p:cNvGrpSpPr/>
          <p:nvPr/>
        </p:nvGrpSpPr>
        <p:grpSpPr>
          <a:xfrm rot="-5400000">
            <a:off x="10450977" y="-185973"/>
            <a:ext cx="1430792" cy="1794681"/>
            <a:chOff x="7876138" y="3519332"/>
            <a:chExt cx="1073094" cy="1346011"/>
          </a:xfrm>
        </p:grpSpPr>
        <p:sp>
          <p:nvSpPr>
            <p:cNvPr id="590" name="Google Shape;590;p18"/>
            <p:cNvSpPr/>
            <p:nvPr/>
          </p:nvSpPr>
          <p:spPr>
            <a:xfrm rot="10370759">
              <a:off x="7927574" y="3921701"/>
              <a:ext cx="970222" cy="88668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8"/>
            <p:cNvSpPr/>
            <p:nvPr/>
          </p:nvSpPr>
          <p:spPr>
            <a:xfrm rot="10370759">
              <a:off x="8223372" y="444829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8"/>
            <p:cNvSpPr/>
            <p:nvPr/>
          </p:nvSpPr>
          <p:spPr>
            <a:xfrm rot="10370759">
              <a:off x="8329386" y="448322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8"/>
            <p:cNvSpPr/>
            <p:nvPr/>
          </p:nvSpPr>
          <p:spPr>
            <a:xfrm rot="10370759">
              <a:off x="8299292" y="4600426"/>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8"/>
            <p:cNvSpPr/>
            <p:nvPr/>
          </p:nvSpPr>
          <p:spPr>
            <a:xfrm rot="10370759">
              <a:off x="8214994" y="4537493"/>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8"/>
            <p:cNvSpPr/>
            <p:nvPr/>
          </p:nvSpPr>
          <p:spPr>
            <a:xfrm rot="10370759">
              <a:off x="8310604" y="436193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8"/>
            <p:cNvSpPr/>
            <p:nvPr/>
          </p:nvSpPr>
          <p:spPr>
            <a:xfrm rot="10370759">
              <a:off x="8409436" y="4529090"/>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8"/>
            <p:cNvSpPr/>
            <p:nvPr/>
          </p:nvSpPr>
          <p:spPr>
            <a:xfrm rot="10370759">
              <a:off x="8364525" y="4590500"/>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8"/>
            <p:cNvSpPr/>
            <p:nvPr/>
          </p:nvSpPr>
          <p:spPr>
            <a:xfrm rot="10370759">
              <a:off x="8422770" y="438014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8"/>
            <p:cNvSpPr/>
            <p:nvPr/>
          </p:nvSpPr>
          <p:spPr>
            <a:xfrm rot="10370759">
              <a:off x="8416909" y="4469422"/>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8"/>
            <p:cNvSpPr/>
            <p:nvPr/>
          </p:nvSpPr>
          <p:spPr>
            <a:xfrm rot="10370873">
              <a:off x="8250599" y="3550528"/>
              <a:ext cx="531471" cy="485708"/>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8"/>
            <p:cNvSpPr/>
            <p:nvPr/>
          </p:nvSpPr>
          <p:spPr>
            <a:xfrm rot="10370873">
              <a:off x="8412631" y="3838999"/>
              <a:ext cx="25132" cy="9984"/>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8"/>
            <p:cNvSpPr/>
            <p:nvPr/>
          </p:nvSpPr>
          <p:spPr>
            <a:xfrm rot="10370873">
              <a:off x="8470702" y="3858134"/>
              <a:ext cx="25594" cy="732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8"/>
            <p:cNvSpPr/>
            <p:nvPr/>
          </p:nvSpPr>
          <p:spPr>
            <a:xfrm rot="10370873">
              <a:off x="8454218" y="3922333"/>
              <a:ext cx="21843" cy="10359"/>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8"/>
            <p:cNvSpPr/>
            <p:nvPr/>
          </p:nvSpPr>
          <p:spPr>
            <a:xfrm rot="10370873">
              <a:off x="8408042" y="3887860"/>
              <a:ext cx="17601" cy="11051"/>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8"/>
            <p:cNvSpPr/>
            <p:nvPr/>
          </p:nvSpPr>
          <p:spPr>
            <a:xfrm rot="10370873">
              <a:off x="8460415" y="3791695"/>
              <a:ext cx="25623" cy="732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8"/>
            <p:cNvSpPr/>
            <p:nvPr/>
          </p:nvSpPr>
          <p:spPr>
            <a:xfrm rot="10370873">
              <a:off x="8514552" y="3883257"/>
              <a:ext cx="25536" cy="7993"/>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8"/>
            <p:cNvSpPr/>
            <p:nvPr/>
          </p:nvSpPr>
          <p:spPr>
            <a:xfrm rot="10370873">
              <a:off x="8489951" y="3916896"/>
              <a:ext cx="25334" cy="8858"/>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8"/>
            <p:cNvSpPr/>
            <p:nvPr/>
          </p:nvSpPr>
          <p:spPr>
            <a:xfrm rot="10370873">
              <a:off x="8521856" y="3801673"/>
              <a:ext cx="19477" cy="7589"/>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8"/>
            <p:cNvSpPr/>
            <p:nvPr/>
          </p:nvSpPr>
          <p:spPr>
            <a:xfrm rot="10370873">
              <a:off x="8518646" y="3850573"/>
              <a:ext cx="21208" cy="10965"/>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0" name="Google Shape;610;p18"/>
          <p:cNvGrpSpPr/>
          <p:nvPr/>
        </p:nvGrpSpPr>
        <p:grpSpPr>
          <a:xfrm rot="10800000">
            <a:off x="186904" y="5173350"/>
            <a:ext cx="2466577" cy="1922897"/>
            <a:chOff x="6339538" y="-341365"/>
            <a:chExt cx="2540767" cy="1980734"/>
          </a:xfrm>
        </p:grpSpPr>
        <p:grpSp>
          <p:nvGrpSpPr>
            <p:cNvPr id="611" name="Google Shape;611;p18"/>
            <p:cNvGrpSpPr/>
            <p:nvPr/>
          </p:nvGrpSpPr>
          <p:grpSpPr>
            <a:xfrm rot="-10371840">
              <a:off x="6443627" y="-238914"/>
              <a:ext cx="1761400" cy="1775833"/>
              <a:chOff x="3284842" y="173313"/>
              <a:chExt cx="1814343" cy="1833238"/>
            </a:xfrm>
          </p:grpSpPr>
          <p:sp>
            <p:nvSpPr>
              <p:cNvPr id="612" name="Google Shape;612;p18"/>
              <p:cNvSpPr/>
              <p:nvPr/>
            </p:nvSpPr>
            <p:spPr>
              <a:xfrm rot="1115771">
                <a:off x="3479619" y="362515"/>
                <a:ext cx="1424790" cy="1454835"/>
              </a:xfrm>
              <a:custGeom>
                <a:avLst/>
                <a:gdLst/>
                <a:ahLst/>
                <a:cxnLst/>
                <a:rect l="l" t="t" r="r" b="b"/>
                <a:pathLst>
                  <a:path w="39313" h="40142" extrusionOk="0">
                    <a:moveTo>
                      <a:pt x="21970" y="0"/>
                    </a:moveTo>
                    <a:cubicBezTo>
                      <a:pt x="21894" y="0"/>
                      <a:pt x="21819" y="4"/>
                      <a:pt x="21744" y="10"/>
                    </a:cubicBezTo>
                    <a:cubicBezTo>
                      <a:pt x="19169" y="223"/>
                      <a:pt x="17844" y="3146"/>
                      <a:pt x="17170" y="5651"/>
                    </a:cubicBezTo>
                    <a:cubicBezTo>
                      <a:pt x="16276" y="8949"/>
                      <a:pt x="15592" y="12309"/>
                      <a:pt x="15120" y="15697"/>
                    </a:cubicBezTo>
                    <a:cubicBezTo>
                      <a:pt x="15449" y="13327"/>
                      <a:pt x="11052" y="8732"/>
                      <a:pt x="8518" y="8732"/>
                    </a:cubicBezTo>
                    <a:cubicBezTo>
                      <a:pt x="7677" y="8732"/>
                      <a:pt x="7041" y="9238"/>
                      <a:pt x="6851" y="10498"/>
                    </a:cubicBezTo>
                    <a:cubicBezTo>
                      <a:pt x="6738" y="11246"/>
                      <a:pt x="6997" y="11996"/>
                      <a:pt x="7252" y="12710"/>
                    </a:cubicBezTo>
                    <a:cubicBezTo>
                      <a:pt x="8189" y="15302"/>
                      <a:pt x="9123" y="17893"/>
                      <a:pt x="10057" y="20484"/>
                    </a:cubicBezTo>
                    <a:cubicBezTo>
                      <a:pt x="8678" y="20039"/>
                      <a:pt x="7231" y="19810"/>
                      <a:pt x="5786" y="19810"/>
                    </a:cubicBezTo>
                    <a:cubicBezTo>
                      <a:pt x="5455" y="19810"/>
                      <a:pt x="5124" y="19822"/>
                      <a:pt x="4794" y="19847"/>
                    </a:cubicBezTo>
                    <a:cubicBezTo>
                      <a:pt x="3947" y="19909"/>
                      <a:pt x="2997" y="20122"/>
                      <a:pt x="2575" y="20857"/>
                    </a:cubicBezTo>
                    <a:cubicBezTo>
                      <a:pt x="2263" y="21398"/>
                      <a:pt x="2333" y="22073"/>
                      <a:pt x="2442" y="22687"/>
                    </a:cubicBezTo>
                    <a:cubicBezTo>
                      <a:pt x="2874" y="25159"/>
                      <a:pt x="3768" y="27541"/>
                      <a:pt x="4070" y="30029"/>
                    </a:cubicBezTo>
                    <a:cubicBezTo>
                      <a:pt x="4369" y="32521"/>
                      <a:pt x="3963" y="35281"/>
                      <a:pt x="2183" y="37035"/>
                    </a:cubicBezTo>
                    <a:cubicBezTo>
                      <a:pt x="1286" y="37923"/>
                      <a:pt x="1" y="39272"/>
                      <a:pt x="921" y="40142"/>
                    </a:cubicBezTo>
                    <a:cubicBezTo>
                      <a:pt x="4718" y="35494"/>
                      <a:pt x="10957" y="33620"/>
                      <a:pt x="16920" y="33013"/>
                    </a:cubicBezTo>
                    <a:cubicBezTo>
                      <a:pt x="18764" y="32823"/>
                      <a:pt x="20774" y="32670"/>
                      <a:pt x="22150" y="31428"/>
                    </a:cubicBezTo>
                    <a:cubicBezTo>
                      <a:pt x="23528" y="30182"/>
                      <a:pt x="23548" y="27395"/>
                      <a:pt x="21777" y="26829"/>
                    </a:cubicBezTo>
                    <a:cubicBezTo>
                      <a:pt x="24953" y="26099"/>
                      <a:pt x="28086" y="25185"/>
                      <a:pt x="31159" y="24099"/>
                    </a:cubicBezTo>
                    <a:cubicBezTo>
                      <a:pt x="32076" y="23777"/>
                      <a:pt x="33023" y="23415"/>
                      <a:pt x="33677" y="22694"/>
                    </a:cubicBezTo>
                    <a:cubicBezTo>
                      <a:pt x="34329" y="21973"/>
                      <a:pt x="34581" y="20787"/>
                      <a:pt x="33976" y="20023"/>
                    </a:cubicBezTo>
                    <a:cubicBezTo>
                      <a:pt x="33503" y="19427"/>
                      <a:pt x="32763" y="19295"/>
                      <a:pt x="31975" y="19295"/>
                    </a:cubicBezTo>
                    <a:cubicBezTo>
                      <a:pt x="31463" y="19295"/>
                      <a:pt x="30931" y="19351"/>
                      <a:pt x="30439" y="19371"/>
                    </a:cubicBezTo>
                    <a:cubicBezTo>
                      <a:pt x="30405" y="19373"/>
                      <a:pt x="30372" y="19373"/>
                      <a:pt x="30338" y="19373"/>
                    </a:cubicBezTo>
                    <a:cubicBezTo>
                      <a:pt x="29103" y="19373"/>
                      <a:pt x="27564" y="18490"/>
                      <a:pt x="28010" y="17355"/>
                    </a:cubicBezTo>
                    <a:cubicBezTo>
                      <a:pt x="28153" y="16999"/>
                      <a:pt x="28465" y="16743"/>
                      <a:pt x="28767" y="16511"/>
                    </a:cubicBezTo>
                    <a:cubicBezTo>
                      <a:pt x="32395" y="13694"/>
                      <a:pt x="36335" y="11042"/>
                      <a:pt x="38734" y="7120"/>
                    </a:cubicBezTo>
                    <a:cubicBezTo>
                      <a:pt x="39036" y="6628"/>
                      <a:pt x="39312" y="6007"/>
                      <a:pt x="39043" y="5495"/>
                    </a:cubicBezTo>
                    <a:cubicBezTo>
                      <a:pt x="38796" y="5032"/>
                      <a:pt x="38246" y="4908"/>
                      <a:pt x="37697" y="4908"/>
                    </a:cubicBezTo>
                    <a:cubicBezTo>
                      <a:pt x="37529" y="4908"/>
                      <a:pt x="37361" y="4919"/>
                      <a:pt x="37202" y="4937"/>
                    </a:cubicBezTo>
                    <a:cubicBezTo>
                      <a:pt x="32937" y="5401"/>
                      <a:pt x="28747" y="6525"/>
                      <a:pt x="24827" y="8262"/>
                    </a:cubicBezTo>
                    <a:cubicBezTo>
                      <a:pt x="24601" y="6262"/>
                      <a:pt x="24375" y="4259"/>
                      <a:pt x="24149" y="2256"/>
                    </a:cubicBezTo>
                    <a:cubicBezTo>
                      <a:pt x="24093" y="1764"/>
                      <a:pt x="24030" y="1252"/>
                      <a:pt x="23761" y="837"/>
                    </a:cubicBezTo>
                    <a:cubicBezTo>
                      <a:pt x="23380" y="262"/>
                      <a:pt x="22663" y="0"/>
                      <a:pt x="21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8"/>
              <p:cNvSpPr/>
              <p:nvPr/>
            </p:nvSpPr>
            <p:spPr>
              <a:xfrm rot="1115771">
                <a:off x="3674009" y="770273"/>
                <a:ext cx="690414" cy="738834"/>
              </a:xfrm>
              <a:custGeom>
                <a:avLst/>
                <a:gdLst/>
                <a:ahLst/>
                <a:cxnLst/>
                <a:rect l="l" t="t" r="r" b="b"/>
                <a:pathLst>
                  <a:path w="19050" h="20386" extrusionOk="0">
                    <a:moveTo>
                      <a:pt x="18932" y="1"/>
                    </a:moveTo>
                    <a:cubicBezTo>
                      <a:pt x="18416" y="1"/>
                      <a:pt x="17847" y="705"/>
                      <a:pt x="17495" y="1137"/>
                    </a:cubicBezTo>
                    <a:cubicBezTo>
                      <a:pt x="17412" y="1237"/>
                      <a:pt x="17342" y="1326"/>
                      <a:pt x="17292" y="1379"/>
                    </a:cubicBezTo>
                    <a:cubicBezTo>
                      <a:pt x="15711" y="3057"/>
                      <a:pt x="13976" y="4638"/>
                      <a:pt x="12302" y="6167"/>
                    </a:cubicBezTo>
                    <a:cubicBezTo>
                      <a:pt x="10914" y="7432"/>
                      <a:pt x="9482" y="8741"/>
                      <a:pt x="8136" y="10100"/>
                    </a:cubicBezTo>
                    <a:cubicBezTo>
                      <a:pt x="6265" y="12027"/>
                      <a:pt x="4445" y="14050"/>
                      <a:pt x="2731" y="16110"/>
                    </a:cubicBezTo>
                    <a:cubicBezTo>
                      <a:pt x="1877" y="17087"/>
                      <a:pt x="1076" y="18130"/>
                      <a:pt x="349" y="19206"/>
                    </a:cubicBezTo>
                    <a:cubicBezTo>
                      <a:pt x="53" y="19704"/>
                      <a:pt x="26" y="19884"/>
                      <a:pt x="0" y="20376"/>
                    </a:cubicBezTo>
                    <a:lnTo>
                      <a:pt x="176" y="20385"/>
                    </a:lnTo>
                    <a:cubicBezTo>
                      <a:pt x="203" y="19917"/>
                      <a:pt x="222" y="19761"/>
                      <a:pt x="498" y="19303"/>
                    </a:cubicBezTo>
                    <a:cubicBezTo>
                      <a:pt x="1216" y="18233"/>
                      <a:pt x="2013" y="17196"/>
                      <a:pt x="2864" y="16222"/>
                    </a:cubicBezTo>
                    <a:cubicBezTo>
                      <a:pt x="4578" y="14163"/>
                      <a:pt x="6395" y="12147"/>
                      <a:pt x="8263" y="10223"/>
                    </a:cubicBezTo>
                    <a:cubicBezTo>
                      <a:pt x="9601" y="8867"/>
                      <a:pt x="11037" y="7562"/>
                      <a:pt x="12422" y="6296"/>
                    </a:cubicBezTo>
                    <a:cubicBezTo>
                      <a:pt x="14099" y="4765"/>
                      <a:pt x="15833" y="3183"/>
                      <a:pt x="17418" y="1499"/>
                    </a:cubicBezTo>
                    <a:cubicBezTo>
                      <a:pt x="17475" y="1439"/>
                      <a:pt x="17548" y="1349"/>
                      <a:pt x="17631" y="1246"/>
                    </a:cubicBezTo>
                    <a:cubicBezTo>
                      <a:pt x="17940" y="865"/>
                      <a:pt x="18503" y="175"/>
                      <a:pt x="18933" y="175"/>
                    </a:cubicBezTo>
                    <a:cubicBezTo>
                      <a:pt x="18961" y="175"/>
                      <a:pt x="18987" y="178"/>
                      <a:pt x="19013" y="183"/>
                    </a:cubicBezTo>
                    <a:lnTo>
                      <a:pt x="19050" y="14"/>
                    </a:lnTo>
                    <a:cubicBezTo>
                      <a:pt x="19011" y="5"/>
                      <a:pt x="18971" y="1"/>
                      <a:pt x="18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8"/>
              <p:cNvSpPr/>
              <p:nvPr/>
            </p:nvSpPr>
            <p:spPr>
              <a:xfrm rot="1115771">
                <a:off x="4443205" y="661303"/>
                <a:ext cx="31458" cy="15149"/>
              </a:xfrm>
              <a:custGeom>
                <a:avLst/>
                <a:gdLst/>
                <a:ahLst/>
                <a:cxnLst/>
                <a:rect l="l" t="t" r="r" b="b"/>
                <a:pathLst>
                  <a:path w="868" h="418" extrusionOk="0">
                    <a:moveTo>
                      <a:pt x="699" y="0"/>
                    </a:moveTo>
                    <a:cubicBezTo>
                      <a:pt x="515" y="0"/>
                      <a:pt x="239" y="81"/>
                      <a:pt x="179" y="208"/>
                    </a:cubicBezTo>
                    <a:cubicBezTo>
                      <a:pt x="153" y="224"/>
                      <a:pt x="127" y="244"/>
                      <a:pt x="107" y="267"/>
                    </a:cubicBezTo>
                    <a:cubicBezTo>
                      <a:pt x="0" y="393"/>
                      <a:pt x="199" y="413"/>
                      <a:pt x="279" y="417"/>
                    </a:cubicBezTo>
                    <a:cubicBezTo>
                      <a:pt x="283" y="417"/>
                      <a:pt x="286" y="417"/>
                      <a:pt x="290" y="417"/>
                    </a:cubicBezTo>
                    <a:cubicBezTo>
                      <a:pt x="498" y="417"/>
                      <a:pt x="867" y="326"/>
                      <a:pt x="864" y="71"/>
                    </a:cubicBezTo>
                    <a:cubicBezTo>
                      <a:pt x="864" y="22"/>
                      <a:pt x="794"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8"/>
              <p:cNvSpPr/>
              <p:nvPr/>
            </p:nvSpPr>
            <p:spPr>
              <a:xfrm rot="1115771">
                <a:off x="4442680" y="574074"/>
                <a:ext cx="30371" cy="18194"/>
              </a:xfrm>
              <a:custGeom>
                <a:avLst/>
                <a:gdLst/>
                <a:ahLst/>
                <a:cxnLst/>
                <a:rect l="l" t="t" r="r" b="b"/>
                <a:pathLst>
                  <a:path w="838" h="502" extrusionOk="0">
                    <a:moveTo>
                      <a:pt x="405" y="0"/>
                    </a:moveTo>
                    <a:cubicBezTo>
                      <a:pt x="256" y="0"/>
                      <a:pt x="40" y="116"/>
                      <a:pt x="20" y="279"/>
                    </a:cubicBezTo>
                    <a:cubicBezTo>
                      <a:pt x="0" y="462"/>
                      <a:pt x="206" y="502"/>
                      <a:pt x="342" y="502"/>
                    </a:cubicBezTo>
                    <a:lnTo>
                      <a:pt x="431" y="502"/>
                    </a:lnTo>
                    <a:cubicBezTo>
                      <a:pt x="581" y="502"/>
                      <a:pt x="797" y="389"/>
                      <a:pt x="817" y="223"/>
                    </a:cubicBezTo>
                    <a:cubicBezTo>
                      <a:pt x="837" y="43"/>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8"/>
              <p:cNvSpPr/>
              <p:nvPr/>
            </p:nvSpPr>
            <p:spPr>
              <a:xfrm rot="1115771">
                <a:off x="4375041" y="483073"/>
                <a:ext cx="43998" cy="13047"/>
              </a:xfrm>
              <a:custGeom>
                <a:avLst/>
                <a:gdLst/>
                <a:ahLst/>
                <a:cxnLst/>
                <a:rect l="l" t="t" r="r" b="b"/>
                <a:pathLst>
                  <a:path w="1214" h="360" extrusionOk="0">
                    <a:moveTo>
                      <a:pt x="748" y="0"/>
                    </a:moveTo>
                    <a:cubicBezTo>
                      <a:pt x="512" y="0"/>
                      <a:pt x="0" y="359"/>
                      <a:pt x="466" y="359"/>
                    </a:cubicBezTo>
                    <a:cubicBezTo>
                      <a:pt x="701" y="359"/>
                      <a:pt x="1213"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18"/>
              <p:cNvSpPr/>
              <p:nvPr/>
            </p:nvSpPr>
            <p:spPr>
              <a:xfrm rot="1115771">
                <a:off x="4333498" y="554761"/>
                <a:ext cx="33705" cy="12431"/>
              </a:xfrm>
              <a:custGeom>
                <a:avLst/>
                <a:gdLst/>
                <a:ahLst/>
                <a:cxnLst/>
                <a:rect l="l" t="t" r="r" b="b"/>
                <a:pathLst>
                  <a:path w="930" h="343" extrusionOk="0">
                    <a:moveTo>
                      <a:pt x="561" y="0"/>
                    </a:moveTo>
                    <a:cubicBezTo>
                      <a:pt x="411" y="0"/>
                      <a:pt x="195" y="54"/>
                      <a:pt x="100" y="180"/>
                    </a:cubicBezTo>
                    <a:cubicBezTo>
                      <a:pt x="0" y="306"/>
                      <a:pt x="186" y="342"/>
                      <a:pt x="279" y="342"/>
                    </a:cubicBezTo>
                    <a:lnTo>
                      <a:pt x="368" y="342"/>
                    </a:lnTo>
                    <a:cubicBezTo>
                      <a:pt x="518" y="342"/>
                      <a:pt x="734" y="289"/>
                      <a:pt x="830" y="163"/>
                    </a:cubicBezTo>
                    <a:cubicBezTo>
                      <a:pt x="930" y="34"/>
                      <a:pt x="744"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8"/>
              <p:cNvSpPr/>
              <p:nvPr/>
            </p:nvSpPr>
            <p:spPr>
              <a:xfrm rot="1115771">
                <a:off x="4376249" y="634550"/>
                <a:ext cx="33379" cy="13736"/>
              </a:xfrm>
              <a:custGeom>
                <a:avLst/>
                <a:gdLst/>
                <a:ahLst/>
                <a:cxnLst/>
                <a:rect l="l" t="t" r="r" b="b"/>
                <a:pathLst>
                  <a:path w="921" h="379" extrusionOk="0">
                    <a:moveTo>
                      <a:pt x="552" y="0"/>
                    </a:moveTo>
                    <a:cubicBezTo>
                      <a:pt x="399" y="0"/>
                      <a:pt x="187" y="53"/>
                      <a:pt x="94" y="186"/>
                    </a:cubicBezTo>
                    <a:cubicBezTo>
                      <a:pt x="1" y="322"/>
                      <a:pt x="171" y="379"/>
                      <a:pt x="277" y="379"/>
                    </a:cubicBezTo>
                    <a:lnTo>
                      <a:pt x="370" y="379"/>
                    </a:lnTo>
                    <a:cubicBezTo>
                      <a:pt x="522" y="379"/>
                      <a:pt x="738" y="326"/>
                      <a:pt x="828" y="192"/>
                    </a:cubicBezTo>
                    <a:cubicBezTo>
                      <a:pt x="921" y="60"/>
                      <a:pt x="752"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8"/>
              <p:cNvSpPr/>
              <p:nvPr/>
            </p:nvSpPr>
            <p:spPr>
              <a:xfrm rot="1115771">
                <a:off x="4438526" y="1247196"/>
                <a:ext cx="44252" cy="11235"/>
              </a:xfrm>
              <a:custGeom>
                <a:avLst/>
                <a:gdLst/>
                <a:ahLst/>
                <a:cxnLst/>
                <a:rect l="l" t="t" r="r" b="b"/>
                <a:pathLst>
                  <a:path w="1221" h="310" extrusionOk="0">
                    <a:moveTo>
                      <a:pt x="758" y="1"/>
                    </a:moveTo>
                    <a:cubicBezTo>
                      <a:pt x="549" y="1"/>
                      <a:pt x="0" y="309"/>
                      <a:pt x="463" y="309"/>
                    </a:cubicBezTo>
                    <a:cubicBezTo>
                      <a:pt x="672" y="309"/>
                      <a:pt x="1220"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8"/>
              <p:cNvSpPr/>
              <p:nvPr/>
            </p:nvSpPr>
            <p:spPr>
              <a:xfrm rot="1115771">
                <a:off x="4453960" y="1291914"/>
                <a:ext cx="36170" cy="19897"/>
              </a:xfrm>
              <a:custGeom>
                <a:avLst/>
                <a:gdLst/>
                <a:ahLst/>
                <a:cxnLst/>
                <a:rect l="l" t="t" r="r" b="b"/>
                <a:pathLst>
                  <a:path w="998" h="549" extrusionOk="0">
                    <a:moveTo>
                      <a:pt x="525" y="0"/>
                    </a:moveTo>
                    <a:cubicBezTo>
                      <a:pt x="113" y="0"/>
                      <a:pt x="1" y="549"/>
                      <a:pt x="472" y="549"/>
                    </a:cubicBezTo>
                    <a:cubicBezTo>
                      <a:pt x="884" y="549"/>
                      <a:pt x="99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8"/>
              <p:cNvSpPr/>
              <p:nvPr/>
            </p:nvSpPr>
            <p:spPr>
              <a:xfrm rot="1115771">
                <a:off x="4519080" y="1247490"/>
                <a:ext cx="30371" cy="18230"/>
              </a:xfrm>
              <a:custGeom>
                <a:avLst/>
                <a:gdLst/>
                <a:ahLst/>
                <a:cxnLst/>
                <a:rect l="l" t="t" r="r" b="b"/>
                <a:pathLst>
                  <a:path w="838" h="503" extrusionOk="0">
                    <a:moveTo>
                      <a:pt x="406" y="0"/>
                    </a:moveTo>
                    <a:cubicBezTo>
                      <a:pt x="256" y="0"/>
                      <a:pt x="40" y="117"/>
                      <a:pt x="20" y="280"/>
                    </a:cubicBezTo>
                    <a:cubicBezTo>
                      <a:pt x="0" y="463"/>
                      <a:pt x="210" y="503"/>
                      <a:pt x="342" y="503"/>
                    </a:cubicBezTo>
                    <a:lnTo>
                      <a:pt x="432" y="503"/>
                    </a:lnTo>
                    <a:cubicBezTo>
                      <a:pt x="581" y="503"/>
                      <a:pt x="797" y="386"/>
                      <a:pt x="817" y="224"/>
                    </a:cubicBezTo>
                    <a:cubicBezTo>
                      <a:pt x="837" y="44"/>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2" name="Google Shape;622;p18"/>
            <p:cNvSpPr/>
            <p:nvPr/>
          </p:nvSpPr>
          <p:spPr>
            <a:xfrm rot="-10370759" flipH="1">
              <a:off x="7858647" y="315151"/>
              <a:ext cx="970222" cy="88668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8"/>
            <p:cNvSpPr/>
            <p:nvPr/>
          </p:nvSpPr>
          <p:spPr>
            <a:xfrm rot="-10370759" flipH="1">
              <a:off x="8487191" y="84174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8"/>
            <p:cNvSpPr/>
            <p:nvPr/>
          </p:nvSpPr>
          <p:spPr>
            <a:xfrm rot="-10370759" flipH="1">
              <a:off x="8380334" y="87667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8"/>
            <p:cNvSpPr/>
            <p:nvPr/>
          </p:nvSpPr>
          <p:spPr>
            <a:xfrm rot="-10370759" flipH="1">
              <a:off x="8417276" y="993876"/>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8"/>
            <p:cNvSpPr/>
            <p:nvPr/>
          </p:nvSpPr>
          <p:spPr>
            <a:xfrm rot="-10370759" flipH="1">
              <a:off x="8509317" y="930943"/>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8"/>
            <p:cNvSpPr/>
            <p:nvPr/>
          </p:nvSpPr>
          <p:spPr>
            <a:xfrm rot="-10370759" flipH="1">
              <a:off x="8399063" y="75538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8"/>
            <p:cNvSpPr/>
            <p:nvPr/>
          </p:nvSpPr>
          <p:spPr>
            <a:xfrm rot="-10370759" flipH="1">
              <a:off x="8300389" y="922540"/>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8"/>
            <p:cNvSpPr/>
            <p:nvPr/>
          </p:nvSpPr>
          <p:spPr>
            <a:xfrm rot="-10370759" flipH="1">
              <a:off x="8345669" y="983950"/>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8"/>
            <p:cNvSpPr/>
            <p:nvPr/>
          </p:nvSpPr>
          <p:spPr>
            <a:xfrm rot="-10370759" flipH="1">
              <a:off x="8298117" y="77359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8"/>
            <p:cNvSpPr/>
            <p:nvPr/>
          </p:nvSpPr>
          <p:spPr>
            <a:xfrm rot="-10370759" flipH="1">
              <a:off x="8300818" y="862872"/>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2" name="Google Shape;632;p18"/>
          <p:cNvGrpSpPr/>
          <p:nvPr/>
        </p:nvGrpSpPr>
        <p:grpSpPr>
          <a:xfrm>
            <a:off x="1" y="-14200"/>
            <a:ext cx="12191932" cy="6877957"/>
            <a:chOff x="0" y="-10650"/>
            <a:chExt cx="9143949" cy="5158468"/>
          </a:xfrm>
        </p:grpSpPr>
        <p:grpSp>
          <p:nvGrpSpPr>
            <p:cNvPr id="633" name="Google Shape;633;p18"/>
            <p:cNvGrpSpPr/>
            <p:nvPr/>
          </p:nvGrpSpPr>
          <p:grpSpPr>
            <a:xfrm>
              <a:off x="0" y="-10650"/>
              <a:ext cx="9143949" cy="5158468"/>
              <a:chOff x="267864" y="140547"/>
              <a:chExt cx="8608500" cy="4856400"/>
            </a:xfrm>
          </p:grpSpPr>
          <p:sp>
            <p:nvSpPr>
              <p:cNvPr id="634" name="Google Shape;634;p18"/>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8"/>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6" name="Google Shape;636;p18"/>
            <p:cNvGrpSpPr/>
            <p:nvPr/>
          </p:nvGrpSpPr>
          <p:grpSpPr>
            <a:xfrm rot="10800000">
              <a:off x="0" y="-10650"/>
              <a:ext cx="9143949" cy="5158468"/>
              <a:chOff x="267864" y="140547"/>
              <a:chExt cx="8608500" cy="4856400"/>
            </a:xfrm>
          </p:grpSpPr>
          <p:sp>
            <p:nvSpPr>
              <p:cNvPr id="637" name="Google Shape;637;p18"/>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8"/>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639" name="Google Shape;639;p18"/>
          <p:cNvSpPr txBox="1">
            <a:spLocks noGrp="1"/>
          </p:cNvSpPr>
          <p:nvPr>
            <p:ph type="subTitle" idx="1"/>
          </p:nvPr>
        </p:nvSpPr>
        <p:spPr>
          <a:xfrm>
            <a:off x="960533" y="1984233"/>
            <a:ext cx="4418800" cy="697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640" name="Google Shape;640;p18"/>
          <p:cNvSpPr txBox="1">
            <a:spLocks noGrp="1"/>
          </p:cNvSpPr>
          <p:nvPr>
            <p:ph type="subTitle" idx="2"/>
          </p:nvPr>
        </p:nvSpPr>
        <p:spPr>
          <a:xfrm>
            <a:off x="6795775" y="1984233"/>
            <a:ext cx="4418800" cy="697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b="1">
                <a:solidFill>
                  <a:schemeClr val="lt1"/>
                </a:solidFill>
                <a:latin typeface="Bellota"/>
                <a:ea typeface="Bellota"/>
                <a:cs typeface="Bellota"/>
                <a:sym typeface="Bellota"/>
              </a:defRPr>
            </a:lvl1pPr>
            <a:lvl2pPr lvl="1" algn="ctr" rtl="0">
              <a:lnSpc>
                <a:spcPct val="100000"/>
              </a:lnSpc>
              <a:spcBef>
                <a:spcPts val="2133"/>
              </a:spcBef>
              <a:spcAft>
                <a:spcPts val="0"/>
              </a:spcAft>
              <a:buNone/>
              <a:defRPr sz="2400" b="1">
                <a:solidFill>
                  <a:schemeClr val="lt1"/>
                </a:solidFill>
                <a:latin typeface="Bellota"/>
                <a:ea typeface="Bellota"/>
                <a:cs typeface="Bellota"/>
                <a:sym typeface="Bellota"/>
              </a:defRPr>
            </a:lvl2pPr>
            <a:lvl3pPr lvl="2" algn="ctr" rtl="0">
              <a:lnSpc>
                <a:spcPct val="100000"/>
              </a:lnSpc>
              <a:spcBef>
                <a:spcPts val="2133"/>
              </a:spcBef>
              <a:spcAft>
                <a:spcPts val="0"/>
              </a:spcAft>
              <a:buNone/>
              <a:defRPr sz="2400" b="1">
                <a:solidFill>
                  <a:schemeClr val="lt1"/>
                </a:solidFill>
                <a:latin typeface="Bellota"/>
                <a:ea typeface="Bellota"/>
                <a:cs typeface="Bellota"/>
                <a:sym typeface="Bellota"/>
              </a:defRPr>
            </a:lvl3pPr>
            <a:lvl4pPr lvl="3" algn="ctr" rtl="0">
              <a:lnSpc>
                <a:spcPct val="100000"/>
              </a:lnSpc>
              <a:spcBef>
                <a:spcPts val="2133"/>
              </a:spcBef>
              <a:spcAft>
                <a:spcPts val="0"/>
              </a:spcAft>
              <a:buNone/>
              <a:defRPr sz="2400" b="1">
                <a:solidFill>
                  <a:schemeClr val="lt1"/>
                </a:solidFill>
                <a:latin typeface="Bellota"/>
                <a:ea typeface="Bellota"/>
                <a:cs typeface="Bellota"/>
                <a:sym typeface="Bellota"/>
              </a:defRPr>
            </a:lvl4pPr>
            <a:lvl5pPr lvl="4" algn="ctr" rtl="0">
              <a:lnSpc>
                <a:spcPct val="100000"/>
              </a:lnSpc>
              <a:spcBef>
                <a:spcPts val="2133"/>
              </a:spcBef>
              <a:spcAft>
                <a:spcPts val="0"/>
              </a:spcAft>
              <a:buNone/>
              <a:defRPr sz="2400" b="1">
                <a:solidFill>
                  <a:schemeClr val="lt1"/>
                </a:solidFill>
                <a:latin typeface="Bellota"/>
                <a:ea typeface="Bellota"/>
                <a:cs typeface="Bellota"/>
                <a:sym typeface="Bellota"/>
              </a:defRPr>
            </a:lvl5pPr>
            <a:lvl6pPr lvl="5" algn="ctr" rtl="0">
              <a:lnSpc>
                <a:spcPct val="100000"/>
              </a:lnSpc>
              <a:spcBef>
                <a:spcPts val="2133"/>
              </a:spcBef>
              <a:spcAft>
                <a:spcPts val="0"/>
              </a:spcAft>
              <a:buNone/>
              <a:defRPr sz="2400" b="1">
                <a:solidFill>
                  <a:schemeClr val="lt1"/>
                </a:solidFill>
                <a:latin typeface="Bellota"/>
                <a:ea typeface="Bellota"/>
                <a:cs typeface="Bellota"/>
                <a:sym typeface="Bellota"/>
              </a:defRPr>
            </a:lvl6pPr>
            <a:lvl7pPr lvl="6" algn="ctr" rtl="0">
              <a:lnSpc>
                <a:spcPct val="100000"/>
              </a:lnSpc>
              <a:spcBef>
                <a:spcPts val="2133"/>
              </a:spcBef>
              <a:spcAft>
                <a:spcPts val="0"/>
              </a:spcAft>
              <a:buNone/>
              <a:defRPr sz="2400" b="1">
                <a:solidFill>
                  <a:schemeClr val="lt1"/>
                </a:solidFill>
                <a:latin typeface="Bellota"/>
                <a:ea typeface="Bellota"/>
                <a:cs typeface="Bellota"/>
                <a:sym typeface="Bellota"/>
              </a:defRPr>
            </a:lvl7pPr>
            <a:lvl8pPr lvl="7" algn="ctr" rtl="0">
              <a:lnSpc>
                <a:spcPct val="100000"/>
              </a:lnSpc>
              <a:spcBef>
                <a:spcPts val="2133"/>
              </a:spcBef>
              <a:spcAft>
                <a:spcPts val="0"/>
              </a:spcAft>
              <a:buNone/>
              <a:defRPr sz="2400" b="1">
                <a:solidFill>
                  <a:schemeClr val="lt1"/>
                </a:solidFill>
                <a:latin typeface="Bellota"/>
                <a:ea typeface="Bellota"/>
                <a:cs typeface="Bellota"/>
                <a:sym typeface="Bellota"/>
              </a:defRPr>
            </a:lvl8pPr>
            <a:lvl9pPr lvl="8" algn="ctr" rtl="0">
              <a:lnSpc>
                <a:spcPct val="100000"/>
              </a:lnSpc>
              <a:spcBef>
                <a:spcPts val="2133"/>
              </a:spcBef>
              <a:spcAft>
                <a:spcPts val="2133"/>
              </a:spcAft>
              <a:buNone/>
              <a:defRPr sz="2400" b="1">
                <a:solidFill>
                  <a:schemeClr val="lt1"/>
                </a:solidFill>
                <a:latin typeface="Bellota"/>
                <a:ea typeface="Bellota"/>
                <a:cs typeface="Bellota"/>
                <a:sym typeface="Bellota"/>
              </a:defRPr>
            </a:lvl9pPr>
          </a:lstStyle>
          <a:p>
            <a:endParaRPr/>
          </a:p>
        </p:txBody>
      </p:sp>
      <p:sp>
        <p:nvSpPr>
          <p:cNvPr id="641" name="Google Shape;641;p18"/>
          <p:cNvSpPr txBox="1">
            <a:spLocks noGrp="1"/>
          </p:cNvSpPr>
          <p:nvPr>
            <p:ph type="subTitle" idx="3"/>
          </p:nvPr>
        </p:nvSpPr>
        <p:spPr>
          <a:xfrm>
            <a:off x="960600" y="2542936"/>
            <a:ext cx="4418800" cy="947200"/>
          </a:xfrm>
          <a:prstGeom prst="rect">
            <a:avLst/>
          </a:prstGeom>
        </p:spPr>
        <p:txBody>
          <a:bodyPr spcFirstLastPara="1" wrap="square" lIns="91425" tIns="91425" rIns="91425" bIns="91425" anchor="t" anchorCtr="0">
            <a:noAutofit/>
          </a:bodyPr>
          <a:lstStyle>
            <a:lvl1pPr marR="60958" lvl="0" algn="ctr" rtl="0">
              <a:lnSpc>
                <a:spcPct val="100000"/>
              </a:lnSpc>
              <a:spcBef>
                <a:spcPts val="0"/>
              </a:spcBef>
              <a:spcAft>
                <a:spcPts val="0"/>
              </a:spcAft>
              <a:buNone/>
              <a:defRPr sz="1867"/>
            </a:lvl1pPr>
            <a:lvl2pPr marR="60958" lvl="1" algn="ctr" rtl="0">
              <a:lnSpc>
                <a:spcPct val="100000"/>
              </a:lnSpc>
              <a:spcBef>
                <a:spcPts val="2133"/>
              </a:spcBef>
              <a:spcAft>
                <a:spcPts val="0"/>
              </a:spcAft>
              <a:buNone/>
              <a:defRPr sz="1867"/>
            </a:lvl2pPr>
            <a:lvl3pPr marR="60958" lvl="2" algn="ctr" rtl="0">
              <a:lnSpc>
                <a:spcPct val="100000"/>
              </a:lnSpc>
              <a:spcBef>
                <a:spcPts val="2133"/>
              </a:spcBef>
              <a:spcAft>
                <a:spcPts val="0"/>
              </a:spcAft>
              <a:buNone/>
              <a:defRPr sz="1867"/>
            </a:lvl3pPr>
            <a:lvl4pPr marR="60958" lvl="3" algn="ctr" rtl="0">
              <a:lnSpc>
                <a:spcPct val="100000"/>
              </a:lnSpc>
              <a:spcBef>
                <a:spcPts val="2133"/>
              </a:spcBef>
              <a:spcAft>
                <a:spcPts val="0"/>
              </a:spcAft>
              <a:buNone/>
              <a:defRPr sz="1867"/>
            </a:lvl4pPr>
            <a:lvl5pPr marR="60958" lvl="4" algn="ctr" rtl="0">
              <a:lnSpc>
                <a:spcPct val="100000"/>
              </a:lnSpc>
              <a:spcBef>
                <a:spcPts val="2133"/>
              </a:spcBef>
              <a:spcAft>
                <a:spcPts val="0"/>
              </a:spcAft>
              <a:buNone/>
              <a:defRPr sz="1867"/>
            </a:lvl5pPr>
            <a:lvl6pPr marR="60958" lvl="5" algn="ctr" rtl="0">
              <a:lnSpc>
                <a:spcPct val="100000"/>
              </a:lnSpc>
              <a:spcBef>
                <a:spcPts val="2133"/>
              </a:spcBef>
              <a:spcAft>
                <a:spcPts val="0"/>
              </a:spcAft>
              <a:buNone/>
              <a:defRPr sz="1867"/>
            </a:lvl6pPr>
            <a:lvl7pPr marR="60958" lvl="6" algn="ctr" rtl="0">
              <a:lnSpc>
                <a:spcPct val="100000"/>
              </a:lnSpc>
              <a:spcBef>
                <a:spcPts val="2133"/>
              </a:spcBef>
              <a:spcAft>
                <a:spcPts val="0"/>
              </a:spcAft>
              <a:buNone/>
              <a:defRPr sz="1867"/>
            </a:lvl7pPr>
            <a:lvl8pPr marR="60958" lvl="7" algn="ctr" rtl="0">
              <a:lnSpc>
                <a:spcPct val="100000"/>
              </a:lnSpc>
              <a:spcBef>
                <a:spcPts val="2133"/>
              </a:spcBef>
              <a:spcAft>
                <a:spcPts val="0"/>
              </a:spcAft>
              <a:buNone/>
              <a:defRPr sz="1867"/>
            </a:lvl8pPr>
            <a:lvl9pPr marR="60958" lvl="8" algn="ctr" rtl="0">
              <a:lnSpc>
                <a:spcPct val="100000"/>
              </a:lnSpc>
              <a:spcBef>
                <a:spcPts val="2133"/>
              </a:spcBef>
              <a:spcAft>
                <a:spcPts val="2133"/>
              </a:spcAft>
              <a:buNone/>
              <a:defRPr sz="1867"/>
            </a:lvl9pPr>
          </a:lstStyle>
          <a:p>
            <a:endParaRPr/>
          </a:p>
        </p:txBody>
      </p:sp>
      <p:sp>
        <p:nvSpPr>
          <p:cNvPr id="642" name="Google Shape;642;p18"/>
          <p:cNvSpPr txBox="1">
            <a:spLocks noGrp="1"/>
          </p:cNvSpPr>
          <p:nvPr>
            <p:ph type="subTitle" idx="4"/>
          </p:nvPr>
        </p:nvSpPr>
        <p:spPr>
          <a:xfrm>
            <a:off x="6795737" y="2542936"/>
            <a:ext cx="4418800" cy="947200"/>
          </a:xfrm>
          <a:prstGeom prst="rect">
            <a:avLst/>
          </a:prstGeom>
        </p:spPr>
        <p:txBody>
          <a:bodyPr spcFirstLastPara="1" wrap="square" lIns="91425" tIns="91425" rIns="91425" bIns="91425" anchor="t" anchorCtr="0">
            <a:noAutofit/>
          </a:bodyPr>
          <a:lstStyle>
            <a:lvl1pPr marR="60958" lvl="0" algn="ctr" rtl="0">
              <a:lnSpc>
                <a:spcPct val="100000"/>
              </a:lnSpc>
              <a:spcBef>
                <a:spcPts val="0"/>
              </a:spcBef>
              <a:spcAft>
                <a:spcPts val="0"/>
              </a:spcAft>
              <a:buNone/>
              <a:defRPr sz="1867"/>
            </a:lvl1pPr>
            <a:lvl2pPr marR="60958" lvl="1" algn="ctr" rtl="0">
              <a:lnSpc>
                <a:spcPct val="100000"/>
              </a:lnSpc>
              <a:spcBef>
                <a:spcPts val="2133"/>
              </a:spcBef>
              <a:spcAft>
                <a:spcPts val="0"/>
              </a:spcAft>
              <a:buNone/>
              <a:defRPr sz="1867"/>
            </a:lvl2pPr>
            <a:lvl3pPr marR="60958" lvl="2" algn="ctr" rtl="0">
              <a:lnSpc>
                <a:spcPct val="100000"/>
              </a:lnSpc>
              <a:spcBef>
                <a:spcPts val="2133"/>
              </a:spcBef>
              <a:spcAft>
                <a:spcPts val="0"/>
              </a:spcAft>
              <a:buNone/>
              <a:defRPr sz="1867"/>
            </a:lvl3pPr>
            <a:lvl4pPr marR="60958" lvl="3" algn="ctr" rtl="0">
              <a:lnSpc>
                <a:spcPct val="100000"/>
              </a:lnSpc>
              <a:spcBef>
                <a:spcPts val="2133"/>
              </a:spcBef>
              <a:spcAft>
                <a:spcPts val="0"/>
              </a:spcAft>
              <a:buNone/>
              <a:defRPr sz="1867"/>
            </a:lvl4pPr>
            <a:lvl5pPr marR="60958" lvl="4" algn="ctr" rtl="0">
              <a:lnSpc>
                <a:spcPct val="100000"/>
              </a:lnSpc>
              <a:spcBef>
                <a:spcPts val="2133"/>
              </a:spcBef>
              <a:spcAft>
                <a:spcPts val="0"/>
              </a:spcAft>
              <a:buNone/>
              <a:defRPr sz="1867"/>
            </a:lvl5pPr>
            <a:lvl6pPr marR="60958" lvl="5" algn="ctr" rtl="0">
              <a:lnSpc>
                <a:spcPct val="100000"/>
              </a:lnSpc>
              <a:spcBef>
                <a:spcPts val="2133"/>
              </a:spcBef>
              <a:spcAft>
                <a:spcPts val="0"/>
              </a:spcAft>
              <a:buNone/>
              <a:defRPr sz="1867"/>
            </a:lvl6pPr>
            <a:lvl7pPr marR="60958" lvl="6" algn="ctr" rtl="0">
              <a:lnSpc>
                <a:spcPct val="100000"/>
              </a:lnSpc>
              <a:spcBef>
                <a:spcPts val="2133"/>
              </a:spcBef>
              <a:spcAft>
                <a:spcPts val="0"/>
              </a:spcAft>
              <a:buNone/>
              <a:defRPr sz="1867"/>
            </a:lvl7pPr>
            <a:lvl8pPr marR="60958" lvl="7" algn="ctr" rtl="0">
              <a:lnSpc>
                <a:spcPct val="100000"/>
              </a:lnSpc>
              <a:spcBef>
                <a:spcPts val="2133"/>
              </a:spcBef>
              <a:spcAft>
                <a:spcPts val="0"/>
              </a:spcAft>
              <a:buNone/>
              <a:defRPr sz="1867"/>
            </a:lvl8pPr>
            <a:lvl9pPr marR="60958" lvl="8" algn="ctr" rtl="0">
              <a:lnSpc>
                <a:spcPct val="100000"/>
              </a:lnSpc>
              <a:spcBef>
                <a:spcPts val="2133"/>
              </a:spcBef>
              <a:spcAft>
                <a:spcPts val="2133"/>
              </a:spcAft>
              <a:buNone/>
              <a:defRPr sz="1867"/>
            </a:lvl9pPr>
          </a:lstStyle>
          <a:p>
            <a:endParaRPr/>
          </a:p>
        </p:txBody>
      </p:sp>
      <p:sp>
        <p:nvSpPr>
          <p:cNvPr id="643" name="Google Shape;643;p18"/>
          <p:cNvSpPr txBox="1">
            <a:spLocks noGrp="1"/>
          </p:cNvSpPr>
          <p:nvPr>
            <p:ph type="subTitle" idx="5"/>
          </p:nvPr>
        </p:nvSpPr>
        <p:spPr>
          <a:xfrm>
            <a:off x="960533" y="4081933"/>
            <a:ext cx="4418800" cy="697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644" name="Google Shape;644;p18"/>
          <p:cNvSpPr txBox="1">
            <a:spLocks noGrp="1"/>
          </p:cNvSpPr>
          <p:nvPr>
            <p:ph type="subTitle" idx="6"/>
          </p:nvPr>
        </p:nvSpPr>
        <p:spPr>
          <a:xfrm>
            <a:off x="6795773" y="4081896"/>
            <a:ext cx="4418800" cy="697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645" name="Google Shape;645;p18"/>
          <p:cNvSpPr txBox="1">
            <a:spLocks noGrp="1"/>
          </p:cNvSpPr>
          <p:nvPr>
            <p:ph type="subTitle" idx="7"/>
          </p:nvPr>
        </p:nvSpPr>
        <p:spPr>
          <a:xfrm>
            <a:off x="960600" y="4640600"/>
            <a:ext cx="4418800" cy="947200"/>
          </a:xfrm>
          <a:prstGeom prst="rect">
            <a:avLst/>
          </a:prstGeom>
        </p:spPr>
        <p:txBody>
          <a:bodyPr spcFirstLastPara="1" wrap="square" lIns="91425" tIns="91425" rIns="91425" bIns="91425" anchor="t" anchorCtr="0">
            <a:noAutofit/>
          </a:bodyPr>
          <a:lstStyle>
            <a:lvl1pPr marR="60958" lvl="0" algn="ctr" rtl="0">
              <a:lnSpc>
                <a:spcPct val="100000"/>
              </a:lnSpc>
              <a:spcBef>
                <a:spcPts val="0"/>
              </a:spcBef>
              <a:spcAft>
                <a:spcPts val="0"/>
              </a:spcAft>
              <a:buNone/>
              <a:defRPr sz="1867"/>
            </a:lvl1pPr>
            <a:lvl2pPr marR="60958" lvl="1" algn="ctr" rtl="0">
              <a:lnSpc>
                <a:spcPct val="100000"/>
              </a:lnSpc>
              <a:spcBef>
                <a:spcPts val="2133"/>
              </a:spcBef>
              <a:spcAft>
                <a:spcPts val="0"/>
              </a:spcAft>
              <a:buNone/>
              <a:defRPr sz="1867"/>
            </a:lvl2pPr>
            <a:lvl3pPr marR="60958" lvl="2" algn="ctr" rtl="0">
              <a:lnSpc>
                <a:spcPct val="100000"/>
              </a:lnSpc>
              <a:spcBef>
                <a:spcPts val="2133"/>
              </a:spcBef>
              <a:spcAft>
                <a:spcPts val="0"/>
              </a:spcAft>
              <a:buNone/>
              <a:defRPr sz="1867"/>
            </a:lvl3pPr>
            <a:lvl4pPr marR="60958" lvl="3" algn="ctr" rtl="0">
              <a:lnSpc>
                <a:spcPct val="100000"/>
              </a:lnSpc>
              <a:spcBef>
                <a:spcPts val="2133"/>
              </a:spcBef>
              <a:spcAft>
                <a:spcPts val="0"/>
              </a:spcAft>
              <a:buNone/>
              <a:defRPr sz="1867"/>
            </a:lvl4pPr>
            <a:lvl5pPr marR="60958" lvl="4" algn="ctr" rtl="0">
              <a:lnSpc>
                <a:spcPct val="100000"/>
              </a:lnSpc>
              <a:spcBef>
                <a:spcPts val="2133"/>
              </a:spcBef>
              <a:spcAft>
                <a:spcPts val="0"/>
              </a:spcAft>
              <a:buNone/>
              <a:defRPr sz="1867"/>
            </a:lvl5pPr>
            <a:lvl6pPr marR="60958" lvl="5" algn="ctr" rtl="0">
              <a:lnSpc>
                <a:spcPct val="100000"/>
              </a:lnSpc>
              <a:spcBef>
                <a:spcPts val="2133"/>
              </a:spcBef>
              <a:spcAft>
                <a:spcPts val="0"/>
              </a:spcAft>
              <a:buNone/>
              <a:defRPr sz="1867"/>
            </a:lvl6pPr>
            <a:lvl7pPr marR="60958" lvl="6" algn="ctr" rtl="0">
              <a:lnSpc>
                <a:spcPct val="100000"/>
              </a:lnSpc>
              <a:spcBef>
                <a:spcPts val="2133"/>
              </a:spcBef>
              <a:spcAft>
                <a:spcPts val="0"/>
              </a:spcAft>
              <a:buNone/>
              <a:defRPr sz="1867"/>
            </a:lvl7pPr>
            <a:lvl8pPr marR="60958" lvl="7" algn="ctr" rtl="0">
              <a:lnSpc>
                <a:spcPct val="100000"/>
              </a:lnSpc>
              <a:spcBef>
                <a:spcPts val="2133"/>
              </a:spcBef>
              <a:spcAft>
                <a:spcPts val="0"/>
              </a:spcAft>
              <a:buNone/>
              <a:defRPr sz="1867"/>
            </a:lvl8pPr>
            <a:lvl9pPr marR="60958" lvl="8" algn="ctr" rtl="0">
              <a:lnSpc>
                <a:spcPct val="100000"/>
              </a:lnSpc>
              <a:spcBef>
                <a:spcPts val="2133"/>
              </a:spcBef>
              <a:spcAft>
                <a:spcPts val="2133"/>
              </a:spcAft>
              <a:buNone/>
              <a:defRPr sz="1867"/>
            </a:lvl9pPr>
          </a:lstStyle>
          <a:p>
            <a:endParaRPr/>
          </a:p>
        </p:txBody>
      </p:sp>
      <p:sp>
        <p:nvSpPr>
          <p:cNvPr id="646" name="Google Shape;646;p18"/>
          <p:cNvSpPr txBox="1">
            <a:spLocks noGrp="1"/>
          </p:cNvSpPr>
          <p:nvPr>
            <p:ph type="subTitle" idx="8"/>
          </p:nvPr>
        </p:nvSpPr>
        <p:spPr>
          <a:xfrm>
            <a:off x="6795737" y="4640600"/>
            <a:ext cx="4418800" cy="94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47" name="Google Shape;647;p18"/>
          <p:cNvSpPr txBox="1">
            <a:spLocks noGrp="1"/>
          </p:cNvSpPr>
          <p:nvPr>
            <p:ph type="ctrTitle"/>
          </p:nvPr>
        </p:nvSpPr>
        <p:spPr>
          <a:xfrm>
            <a:off x="1252399" y="736861"/>
            <a:ext cx="96872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Tree>
    <p:extLst>
      <p:ext uri="{BB962C8B-B14F-4D97-AF65-F5344CB8AC3E}">
        <p14:creationId xmlns:p14="http://schemas.microsoft.com/office/powerpoint/2010/main" val="14593629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ítulo">
  <p:cSld name="Título">
    <p:bg>
      <p:bgPr>
        <a:solidFill>
          <a:schemeClr val="dk1"/>
        </a:solidFill>
        <a:effectLst/>
      </p:bgPr>
    </p:bg>
    <p:spTree>
      <p:nvGrpSpPr>
        <p:cNvPr id="1" name="Shape 648"/>
        <p:cNvGrpSpPr/>
        <p:nvPr/>
      </p:nvGrpSpPr>
      <p:grpSpPr>
        <a:xfrm>
          <a:off x="0" y="0"/>
          <a:ext cx="0" cy="0"/>
          <a:chOff x="0" y="0"/>
          <a:chExt cx="0" cy="0"/>
        </a:xfrm>
      </p:grpSpPr>
      <p:grpSp>
        <p:nvGrpSpPr>
          <p:cNvPr id="649" name="Google Shape;649;p19"/>
          <p:cNvGrpSpPr/>
          <p:nvPr/>
        </p:nvGrpSpPr>
        <p:grpSpPr>
          <a:xfrm rot="5400000" flipH="1">
            <a:off x="533051" y="-84373"/>
            <a:ext cx="1430792" cy="1794681"/>
            <a:chOff x="7876138" y="3519332"/>
            <a:chExt cx="1073094" cy="1346011"/>
          </a:xfrm>
        </p:grpSpPr>
        <p:sp>
          <p:nvSpPr>
            <p:cNvPr id="650" name="Google Shape;650;p19"/>
            <p:cNvSpPr/>
            <p:nvPr/>
          </p:nvSpPr>
          <p:spPr>
            <a:xfrm rot="10370759">
              <a:off x="7927574" y="3921701"/>
              <a:ext cx="970222" cy="88668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9"/>
            <p:cNvSpPr/>
            <p:nvPr/>
          </p:nvSpPr>
          <p:spPr>
            <a:xfrm rot="10370759">
              <a:off x="8223372" y="444829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9"/>
            <p:cNvSpPr/>
            <p:nvPr/>
          </p:nvSpPr>
          <p:spPr>
            <a:xfrm rot="10370759">
              <a:off x="8329386" y="448322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9"/>
            <p:cNvSpPr/>
            <p:nvPr/>
          </p:nvSpPr>
          <p:spPr>
            <a:xfrm rot="10370759">
              <a:off x="8299292" y="4600426"/>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9"/>
            <p:cNvSpPr/>
            <p:nvPr/>
          </p:nvSpPr>
          <p:spPr>
            <a:xfrm rot="10370759">
              <a:off x="8214994" y="4537493"/>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9"/>
            <p:cNvSpPr/>
            <p:nvPr/>
          </p:nvSpPr>
          <p:spPr>
            <a:xfrm rot="10370759">
              <a:off x="8310604" y="436193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9"/>
            <p:cNvSpPr/>
            <p:nvPr/>
          </p:nvSpPr>
          <p:spPr>
            <a:xfrm rot="10370759">
              <a:off x="8409436" y="4529090"/>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9"/>
            <p:cNvSpPr/>
            <p:nvPr/>
          </p:nvSpPr>
          <p:spPr>
            <a:xfrm rot="10370759">
              <a:off x="8364525" y="4590500"/>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9"/>
            <p:cNvSpPr/>
            <p:nvPr/>
          </p:nvSpPr>
          <p:spPr>
            <a:xfrm rot="10370759">
              <a:off x="8422770" y="438014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9"/>
            <p:cNvSpPr/>
            <p:nvPr/>
          </p:nvSpPr>
          <p:spPr>
            <a:xfrm rot="10370759">
              <a:off x="8416909" y="4469422"/>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9"/>
            <p:cNvSpPr/>
            <p:nvPr/>
          </p:nvSpPr>
          <p:spPr>
            <a:xfrm rot="10370873">
              <a:off x="8250599" y="3550528"/>
              <a:ext cx="531471" cy="485708"/>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9"/>
            <p:cNvSpPr/>
            <p:nvPr/>
          </p:nvSpPr>
          <p:spPr>
            <a:xfrm rot="10370873">
              <a:off x="8412631" y="3838999"/>
              <a:ext cx="25132" cy="9984"/>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9"/>
            <p:cNvSpPr/>
            <p:nvPr/>
          </p:nvSpPr>
          <p:spPr>
            <a:xfrm rot="10370873">
              <a:off x="8470702" y="3858134"/>
              <a:ext cx="25594" cy="732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9"/>
            <p:cNvSpPr/>
            <p:nvPr/>
          </p:nvSpPr>
          <p:spPr>
            <a:xfrm rot="10370873">
              <a:off x="8454218" y="3922333"/>
              <a:ext cx="21843" cy="10359"/>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9"/>
            <p:cNvSpPr/>
            <p:nvPr/>
          </p:nvSpPr>
          <p:spPr>
            <a:xfrm rot="10370873">
              <a:off x="8408042" y="3887860"/>
              <a:ext cx="17601" cy="11051"/>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19"/>
            <p:cNvSpPr/>
            <p:nvPr/>
          </p:nvSpPr>
          <p:spPr>
            <a:xfrm rot="10370873">
              <a:off x="8460415" y="3791695"/>
              <a:ext cx="25623" cy="732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9"/>
            <p:cNvSpPr/>
            <p:nvPr/>
          </p:nvSpPr>
          <p:spPr>
            <a:xfrm rot="10370873">
              <a:off x="8514552" y="3883257"/>
              <a:ext cx="25536" cy="7993"/>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9"/>
            <p:cNvSpPr/>
            <p:nvPr/>
          </p:nvSpPr>
          <p:spPr>
            <a:xfrm rot="10370873">
              <a:off x="8489951" y="3916896"/>
              <a:ext cx="25334" cy="8858"/>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9"/>
            <p:cNvSpPr/>
            <p:nvPr/>
          </p:nvSpPr>
          <p:spPr>
            <a:xfrm rot="10370873">
              <a:off x="8521856" y="3801673"/>
              <a:ext cx="19477" cy="7589"/>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9"/>
            <p:cNvSpPr/>
            <p:nvPr/>
          </p:nvSpPr>
          <p:spPr>
            <a:xfrm rot="10370873">
              <a:off x="8518646" y="3850573"/>
              <a:ext cx="21208" cy="10965"/>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0" name="Google Shape;670;p19"/>
          <p:cNvGrpSpPr/>
          <p:nvPr/>
        </p:nvGrpSpPr>
        <p:grpSpPr>
          <a:xfrm rot="-5400000" flipH="1">
            <a:off x="10161084" y="5139261"/>
            <a:ext cx="1430792" cy="1794681"/>
            <a:chOff x="7876138" y="3519332"/>
            <a:chExt cx="1073094" cy="1346011"/>
          </a:xfrm>
        </p:grpSpPr>
        <p:sp>
          <p:nvSpPr>
            <p:cNvPr id="671" name="Google Shape;671;p19"/>
            <p:cNvSpPr/>
            <p:nvPr/>
          </p:nvSpPr>
          <p:spPr>
            <a:xfrm rot="10370759">
              <a:off x="7927574" y="3921701"/>
              <a:ext cx="970222" cy="88668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9"/>
            <p:cNvSpPr/>
            <p:nvPr/>
          </p:nvSpPr>
          <p:spPr>
            <a:xfrm rot="10370759">
              <a:off x="8223372" y="444829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9"/>
            <p:cNvSpPr/>
            <p:nvPr/>
          </p:nvSpPr>
          <p:spPr>
            <a:xfrm rot="10370759">
              <a:off x="8329386" y="448322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9"/>
            <p:cNvSpPr/>
            <p:nvPr/>
          </p:nvSpPr>
          <p:spPr>
            <a:xfrm rot="10370759">
              <a:off x="8299292" y="4600426"/>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9"/>
            <p:cNvSpPr/>
            <p:nvPr/>
          </p:nvSpPr>
          <p:spPr>
            <a:xfrm rot="10370759">
              <a:off x="8214994" y="4537493"/>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9"/>
            <p:cNvSpPr/>
            <p:nvPr/>
          </p:nvSpPr>
          <p:spPr>
            <a:xfrm rot="10370759">
              <a:off x="8310604" y="436193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9"/>
            <p:cNvSpPr/>
            <p:nvPr/>
          </p:nvSpPr>
          <p:spPr>
            <a:xfrm rot="10370759">
              <a:off x="8409436" y="4529090"/>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9"/>
            <p:cNvSpPr/>
            <p:nvPr/>
          </p:nvSpPr>
          <p:spPr>
            <a:xfrm rot="10370759">
              <a:off x="8364525" y="4590500"/>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9"/>
            <p:cNvSpPr/>
            <p:nvPr/>
          </p:nvSpPr>
          <p:spPr>
            <a:xfrm rot="10370759">
              <a:off x="8422770" y="438014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9"/>
            <p:cNvSpPr/>
            <p:nvPr/>
          </p:nvSpPr>
          <p:spPr>
            <a:xfrm rot="10370759">
              <a:off x="8416909" y="4469422"/>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9"/>
            <p:cNvSpPr/>
            <p:nvPr/>
          </p:nvSpPr>
          <p:spPr>
            <a:xfrm rot="10370873">
              <a:off x="8250599" y="3550528"/>
              <a:ext cx="531471" cy="485708"/>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9"/>
            <p:cNvSpPr/>
            <p:nvPr/>
          </p:nvSpPr>
          <p:spPr>
            <a:xfrm rot="10370873">
              <a:off x="8412631" y="3838999"/>
              <a:ext cx="25132" cy="9984"/>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9"/>
            <p:cNvSpPr/>
            <p:nvPr/>
          </p:nvSpPr>
          <p:spPr>
            <a:xfrm rot="10370873">
              <a:off x="8470702" y="3858134"/>
              <a:ext cx="25594" cy="732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9"/>
            <p:cNvSpPr/>
            <p:nvPr/>
          </p:nvSpPr>
          <p:spPr>
            <a:xfrm rot="10370873">
              <a:off x="8454218" y="3922333"/>
              <a:ext cx="21843" cy="10359"/>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9"/>
            <p:cNvSpPr/>
            <p:nvPr/>
          </p:nvSpPr>
          <p:spPr>
            <a:xfrm rot="10370873">
              <a:off x="8408042" y="3887860"/>
              <a:ext cx="17601" cy="11051"/>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9"/>
            <p:cNvSpPr/>
            <p:nvPr/>
          </p:nvSpPr>
          <p:spPr>
            <a:xfrm rot="10370873">
              <a:off x="8460415" y="3791695"/>
              <a:ext cx="25623" cy="732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9"/>
            <p:cNvSpPr/>
            <p:nvPr/>
          </p:nvSpPr>
          <p:spPr>
            <a:xfrm rot="10370873">
              <a:off x="8514552" y="3883257"/>
              <a:ext cx="25536" cy="7993"/>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9"/>
            <p:cNvSpPr/>
            <p:nvPr/>
          </p:nvSpPr>
          <p:spPr>
            <a:xfrm rot="10370873">
              <a:off x="8489951" y="3916896"/>
              <a:ext cx="25334" cy="8858"/>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9"/>
            <p:cNvSpPr/>
            <p:nvPr/>
          </p:nvSpPr>
          <p:spPr>
            <a:xfrm rot="10370873">
              <a:off x="8521856" y="3801673"/>
              <a:ext cx="19477" cy="7589"/>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9"/>
            <p:cNvSpPr/>
            <p:nvPr/>
          </p:nvSpPr>
          <p:spPr>
            <a:xfrm rot="10370873">
              <a:off x="8518646" y="3850573"/>
              <a:ext cx="21208" cy="10965"/>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1" name="Google Shape;691;p19"/>
          <p:cNvGrpSpPr/>
          <p:nvPr/>
        </p:nvGrpSpPr>
        <p:grpSpPr>
          <a:xfrm>
            <a:off x="1" y="-14200"/>
            <a:ext cx="12191932" cy="6877957"/>
            <a:chOff x="0" y="-10650"/>
            <a:chExt cx="9143949" cy="5158468"/>
          </a:xfrm>
        </p:grpSpPr>
        <p:grpSp>
          <p:nvGrpSpPr>
            <p:cNvPr id="692" name="Google Shape;692;p19"/>
            <p:cNvGrpSpPr/>
            <p:nvPr/>
          </p:nvGrpSpPr>
          <p:grpSpPr>
            <a:xfrm>
              <a:off x="0" y="-10650"/>
              <a:ext cx="9143949" cy="5158468"/>
              <a:chOff x="267864" y="140547"/>
              <a:chExt cx="8608500" cy="4856400"/>
            </a:xfrm>
          </p:grpSpPr>
          <p:sp>
            <p:nvSpPr>
              <p:cNvPr id="693" name="Google Shape;693;p19"/>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9"/>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5" name="Google Shape;695;p19"/>
            <p:cNvGrpSpPr/>
            <p:nvPr/>
          </p:nvGrpSpPr>
          <p:grpSpPr>
            <a:xfrm rot="10800000">
              <a:off x="0" y="-10650"/>
              <a:ext cx="9143949" cy="5158468"/>
              <a:chOff x="267864" y="140547"/>
              <a:chExt cx="8608500" cy="4856400"/>
            </a:xfrm>
          </p:grpSpPr>
          <p:sp>
            <p:nvSpPr>
              <p:cNvPr id="696" name="Google Shape;696;p19"/>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9"/>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98" name="Google Shape;698;p19"/>
          <p:cNvGrpSpPr/>
          <p:nvPr/>
        </p:nvGrpSpPr>
        <p:grpSpPr>
          <a:xfrm rot="10800000">
            <a:off x="1" y="-14200"/>
            <a:ext cx="12191932" cy="6877957"/>
            <a:chOff x="267864" y="140547"/>
            <a:chExt cx="8608500" cy="4856400"/>
          </a:xfrm>
        </p:grpSpPr>
        <p:sp>
          <p:nvSpPr>
            <p:cNvPr id="699" name="Google Shape;699;p19"/>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9"/>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01" name="Google Shape;701;p19"/>
          <p:cNvSpPr txBox="1">
            <a:spLocks noGrp="1"/>
          </p:cNvSpPr>
          <p:nvPr>
            <p:ph type="ctrTitle"/>
          </p:nvPr>
        </p:nvSpPr>
        <p:spPr>
          <a:xfrm>
            <a:off x="1252399" y="736861"/>
            <a:ext cx="96872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Tree>
    <p:extLst>
      <p:ext uri="{BB962C8B-B14F-4D97-AF65-F5344CB8AC3E}">
        <p14:creationId xmlns:p14="http://schemas.microsoft.com/office/powerpoint/2010/main" val="74269071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ítulo 1 ">
  <p:cSld name="Título 1 ">
    <p:bg>
      <p:bgPr>
        <a:solidFill>
          <a:schemeClr val="dk1"/>
        </a:solidFill>
        <a:effectLst/>
      </p:bgPr>
    </p:bg>
    <p:spTree>
      <p:nvGrpSpPr>
        <p:cNvPr id="1" name="Shape 702"/>
        <p:cNvGrpSpPr/>
        <p:nvPr/>
      </p:nvGrpSpPr>
      <p:grpSpPr>
        <a:xfrm>
          <a:off x="0" y="0"/>
          <a:ext cx="0" cy="0"/>
          <a:chOff x="0" y="0"/>
          <a:chExt cx="0" cy="0"/>
        </a:xfrm>
      </p:grpSpPr>
      <p:grpSp>
        <p:nvGrpSpPr>
          <p:cNvPr id="703" name="Google Shape;703;p20"/>
          <p:cNvGrpSpPr/>
          <p:nvPr/>
        </p:nvGrpSpPr>
        <p:grpSpPr>
          <a:xfrm rot="10800000" flipH="1">
            <a:off x="10163720" y="-8191"/>
            <a:ext cx="1747825" cy="1475171"/>
            <a:chOff x="1650155" y="1061628"/>
            <a:chExt cx="2016411" cy="1701859"/>
          </a:xfrm>
        </p:grpSpPr>
        <p:sp>
          <p:nvSpPr>
            <p:cNvPr id="704" name="Google Shape;704;p20"/>
            <p:cNvSpPr/>
            <p:nvPr/>
          </p:nvSpPr>
          <p:spPr>
            <a:xfrm rot="5088020">
              <a:off x="2014995" y="828580"/>
              <a:ext cx="1209603" cy="1837222"/>
            </a:xfrm>
            <a:custGeom>
              <a:avLst/>
              <a:gdLst/>
              <a:ahLst/>
              <a:cxnLst/>
              <a:rect l="l" t="t" r="r" b="b"/>
              <a:pathLst>
                <a:path w="40714" h="61839" extrusionOk="0">
                  <a:moveTo>
                    <a:pt x="33585" y="61136"/>
                  </a:moveTo>
                  <a:cubicBezTo>
                    <a:pt x="33560" y="61136"/>
                    <a:pt x="33655" y="61207"/>
                    <a:pt x="33962" y="61409"/>
                  </a:cubicBezTo>
                  <a:cubicBezTo>
                    <a:pt x="33881" y="61348"/>
                    <a:pt x="33805" y="61276"/>
                    <a:pt x="33734" y="61198"/>
                  </a:cubicBezTo>
                  <a:lnTo>
                    <a:pt x="33734" y="61198"/>
                  </a:lnTo>
                  <a:cubicBezTo>
                    <a:pt x="33655" y="61160"/>
                    <a:pt x="33600" y="61136"/>
                    <a:pt x="33585" y="61136"/>
                  </a:cubicBezTo>
                  <a:close/>
                  <a:moveTo>
                    <a:pt x="13592" y="0"/>
                  </a:moveTo>
                  <a:cubicBezTo>
                    <a:pt x="13427" y="0"/>
                    <a:pt x="13263" y="5"/>
                    <a:pt x="13099" y="14"/>
                  </a:cubicBezTo>
                  <a:cubicBezTo>
                    <a:pt x="11801" y="91"/>
                    <a:pt x="10521" y="356"/>
                    <a:pt x="9229" y="450"/>
                  </a:cubicBezTo>
                  <a:cubicBezTo>
                    <a:pt x="8621" y="493"/>
                    <a:pt x="8624" y="456"/>
                    <a:pt x="8295" y="1094"/>
                  </a:cubicBezTo>
                  <a:cubicBezTo>
                    <a:pt x="7684" y="2280"/>
                    <a:pt x="7351" y="3555"/>
                    <a:pt x="6890" y="4798"/>
                  </a:cubicBezTo>
                  <a:cubicBezTo>
                    <a:pt x="6368" y="6200"/>
                    <a:pt x="5940" y="7635"/>
                    <a:pt x="5415" y="9031"/>
                  </a:cubicBezTo>
                  <a:cubicBezTo>
                    <a:pt x="4887" y="10423"/>
                    <a:pt x="4309" y="11775"/>
                    <a:pt x="3900" y="13210"/>
                  </a:cubicBezTo>
                  <a:cubicBezTo>
                    <a:pt x="2764" y="17194"/>
                    <a:pt x="2193" y="21346"/>
                    <a:pt x="943" y="25293"/>
                  </a:cubicBezTo>
                  <a:cubicBezTo>
                    <a:pt x="790" y="25771"/>
                    <a:pt x="644" y="26313"/>
                    <a:pt x="462" y="26785"/>
                  </a:cubicBezTo>
                  <a:cubicBezTo>
                    <a:pt x="455" y="26805"/>
                    <a:pt x="103" y="27372"/>
                    <a:pt x="73" y="27512"/>
                  </a:cubicBezTo>
                  <a:cubicBezTo>
                    <a:pt x="0" y="27867"/>
                    <a:pt x="50" y="27967"/>
                    <a:pt x="226" y="28266"/>
                  </a:cubicBezTo>
                  <a:cubicBezTo>
                    <a:pt x="830" y="29289"/>
                    <a:pt x="1724" y="30259"/>
                    <a:pt x="2618" y="31136"/>
                  </a:cubicBezTo>
                  <a:cubicBezTo>
                    <a:pt x="3472" y="31970"/>
                    <a:pt x="4146" y="32901"/>
                    <a:pt x="4873" y="33841"/>
                  </a:cubicBezTo>
                  <a:cubicBezTo>
                    <a:pt x="5661" y="34858"/>
                    <a:pt x="6647" y="35735"/>
                    <a:pt x="7521" y="36678"/>
                  </a:cubicBezTo>
                  <a:cubicBezTo>
                    <a:pt x="8129" y="37339"/>
                    <a:pt x="8644" y="38087"/>
                    <a:pt x="9352" y="38651"/>
                  </a:cubicBezTo>
                  <a:cubicBezTo>
                    <a:pt x="9907" y="39096"/>
                    <a:pt x="10498" y="39512"/>
                    <a:pt x="11059" y="39947"/>
                  </a:cubicBezTo>
                  <a:cubicBezTo>
                    <a:pt x="12322" y="40934"/>
                    <a:pt x="13491" y="42030"/>
                    <a:pt x="14757" y="43013"/>
                  </a:cubicBezTo>
                  <a:cubicBezTo>
                    <a:pt x="16116" y="44070"/>
                    <a:pt x="17408" y="45272"/>
                    <a:pt x="18837" y="46239"/>
                  </a:cubicBezTo>
                  <a:cubicBezTo>
                    <a:pt x="20116" y="47100"/>
                    <a:pt x="21305" y="47990"/>
                    <a:pt x="22428" y="49053"/>
                  </a:cubicBezTo>
                  <a:cubicBezTo>
                    <a:pt x="25242" y="51718"/>
                    <a:pt x="27770" y="54638"/>
                    <a:pt x="30431" y="57451"/>
                  </a:cubicBezTo>
                  <a:cubicBezTo>
                    <a:pt x="31364" y="58435"/>
                    <a:pt x="32195" y="59521"/>
                    <a:pt x="33142" y="60488"/>
                  </a:cubicBezTo>
                  <a:cubicBezTo>
                    <a:pt x="33349" y="60698"/>
                    <a:pt x="33527" y="60973"/>
                    <a:pt x="33734" y="61198"/>
                  </a:cubicBezTo>
                  <a:lnTo>
                    <a:pt x="33734" y="61198"/>
                  </a:lnTo>
                  <a:cubicBezTo>
                    <a:pt x="33853" y="61255"/>
                    <a:pt x="34024" y="61342"/>
                    <a:pt x="34181" y="61418"/>
                  </a:cubicBezTo>
                  <a:cubicBezTo>
                    <a:pt x="34323" y="61487"/>
                    <a:pt x="34848" y="61839"/>
                    <a:pt x="35110" y="61839"/>
                  </a:cubicBezTo>
                  <a:cubicBezTo>
                    <a:pt x="35151" y="61839"/>
                    <a:pt x="35186" y="61830"/>
                    <a:pt x="35212" y="61810"/>
                  </a:cubicBezTo>
                  <a:cubicBezTo>
                    <a:pt x="35501" y="61591"/>
                    <a:pt x="35169" y="60142"/>
                    <a:pt x="35242" y="59794"/>
                  </a:cubicBezTo>
                  <a:cubicBezTo>
                    <a:pt x="35325" y="59408"/>
                    <a:pt x="35444" y="59043"/>
                    <a:pt x="35517" y="58627"/>
                  </a:cubicBezTo>
                  <a:cubicBezTo>
                    <a:pt x="35587" y="58252"/>
                    <a:pt x="35613" y="57744"/>
                    <a:pt x="35723" y="57379"/>
                  </a:cubicBezTo>
                  <a:cubicBezTo>
                    <a:pt x="35786" y="57156"/>
                    <a:pt x="35979" y="56940"/>
                    <a:pt x="36055" y="56721"/>
                  </a:cubicBezTo>
                  <a:cubicBezTo>
                    <a:pt x="36474" y="55528"/>
                    <a:pt x="36561" y="54176"/>
                    <a:pt x="36541" y="52930"/>
                  </a:cubicBezTo>
                  <a:cubicBezTo>
                    <a:pt x="36504" y="50708"/>
                    <a:pt x="36677" y="48425"/>
                    <a:pt x="36789" y="46206"/>
                  </a:cubicBezTo>
                  <a:cubicBezTo>
                    <a:pt x="36956" y="43030"/>
                    <a:pt x="37577" y="39867"/>
                    <a:pt x="37780" y="36684"/>
                  </a:cubicBezTo>
                  <a:cubicBezTo>
                    <a:pt x="37946" y="34037"/>
                    <a:pt x="38218" y="31399"/>
                    <a:pt x="38407" y="28751"/>
                  </a:cubicBezTo>
                  <a:cubicBezTo>
                    <a:pt x="38856" y="22512"/>
                    <a:pt x="39882" y="16326"/>
                    <a:pt x="40245" y="10074"/>
                  </a:cubicBezTo>
                  <a:cubicBezTo>
                    <a:pt x="40374" y="7888"/>
                    <a:pt x="40594" y="5728"/>
                    <a:pt x="40620" y="3532"/>
                  </a:cubicBezTo>
                  <a:cubicBezTo>
                    <a:pt x="40627" y="3233"/>
                    <a:pt x="40713" y="2828"/>
                    <a:pt x="40440" y="2615"/>
                  </a:cubicBezTo>
                  <a:cubicBezTo>
                    <a:pt x="40395" y="2579"/>
                    <a:pt x="40281" y="2568"/>
                    <a:pt x="40159" y="2568"/>
                  </a:cubicBezTo>
                  <a:cubicBezTo>
                    <a:pt x="39966" y="2568"/>
                    <a:pt x="39752" y="2595"/>
                    <a:pt x="39750" y="2595"/>
                  </a:cubicBezTo>
                  <a:cubicBezTo>
                    <a:pt x="39742" y="2595"/>
                    <a:pt x="39734" y="2595"/>
                    <a:pt x="39726" y="2595"/>
                  </a:cubicBezTo>
                  <a:cubicBezTo>
                    <a:pt x="39006" y="2595"/>
                    <a:pt x="38267" y="2455"/>
                    <a:pt x="37564" y="2373"/>
                  </a:cubicBezTo>
                  <a:cubicBezTo>
                    <a:pt x="35431" y="2127"/>
                    <a:pt x="33284" y="2028"/>
                    <a:pt x="31142" y="1885"/>
                  </a:cubicBezTo>
                  <a:cubicBezTo>
                    <a:pt x="29052" y="1749"/>
                    <a:pt x="26986" y="1427"/>
                    <a:pt x="24900" y="1290"/>
                  </a:cubicBezTo>
                  <a:cubicBezTo>
                    <a:pt x="22544" y="1140"/>
                    <a:pt x="20288" y="911"/>
                    <a:pt x="17953" y="569"/>
                  </a:cubicBezTo>
                  <a:cubicBezTo>
                    <a:pt x="16519" y="357"/>
                    <a:pt x="15051" y="0"/>
                    <a:pt x="135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20"/>
            <p:cNvSpPr/>
            <p:nvPr/>
          </p:nvSpPr>
          <p:spPr>
            <a:xfrm rot="5088045">
              <a:off x="2874366" y="1486438"/>
              <a:ext cx="946673" cy="554219"/>
            </a:xfrm>
            <a:custGeom>
              <a:avLst/>
              <a:gdLst/>
              <a:ahLst/>
              <a:cxnLst/>
              <a:rect l="l" t="t" r="r" b="b"/>
              <a:pathLst>
                <a:path w="25176" h="14739" extrusionOk="0">
                  <a:moveTo>
                    <a:pt x="24507" y="3847"/>
                  </a:moveTo>
                  <a:cubicBezTo>
                    <a:pt x="24628" y="4003"/>
                    <a:pt x="24734" y="4160"/>
                    <a:pt x="24910" y="4267"/>
                  </a:cubicBezTo>
                  <a:cubicBezTo>
                    <a:pt x="24989" y="4164"/>
                    <a:pt x="25042" y="4106"/>
                    <a:pt x="25080" y="4076"/>
                  </a:cubicBezTo>
                  <a:lnTo>
                    <a:pt x="25080" y="4076"/>
                  </a:lnTo>
                  <a:cubicBezTo>
                    <a:pt x="25112" y="4087"/>
                    <a:pt x="25144" y="4097"/>
                    <a:pt x="25176" y="4107"/>
                  </a:cubicBezTo>
                  <a:cubicBezTo>
                    <a:pt x="25167" y="4079"/>
                    <a:pt x="25158" y="4050"/>
                    <a:pt x="25133" y="4050"/>
                  </a:cubicBezTo>
                  <a:cubicBezTo>
                    <a:pt x="25120" y="4050"/>
                    <a:pt x="25103" y="4058"/>
                    <a:pt x="25080" y="4076"/>
                  </a:cubicBezTo>
                  <a:lnTo>
                    <a:pt x="25080" y="4076"/>
                  </a:lnTo>
                  <a:cubicBezTo>
                    <a:pt x="24887" y="4011"/>
                    <a:pt x="24698" y="3927"/>
                    <a:pt x="24507" y="3847"/>
                  </a:cubicBezTo>
                  <a:close/>
                  <a:moveTo>
                    <a:pt x="16943" y="0"/>
                  </a:moveTo>
                  <a:cubicBezTo>
                    <a:pt x="15602" y="0"/>
                    <a:pt x="14232" y="296"/>
                    <a:pt x="12974" y="649"/>
                  </a:cubicBezTo>
                  <a:cubicBezTo>
                    <a:pt x="12423" y="806"/>
                    <a:pt x="11801" y="895"/>
                    <a:pt x="11276" y="1137"/>
                  </a:cubicBezTo>
                  <a:cubicBezTo>
                    <a:pt x="10582" y="1460"/>
                    <a:pt x="9884" y="2054"/>
                    <a:pt x="9260" y="2500"/>
                  </a:cubicBezTo>
                  <a:cubicBezTo>
                    <a:pt x="8260" y="3210"/>
                    <a:pt x="7147" y="4091"/>
                    <a:pt x="6346" y="5031"/>
                  </a:cubicBezTo>
                  <a:cubicBezTo>
                    <a:pt x="5287" y="6280"/>
                    <a:pt x="4286" y="7609"/>
                    <a:pt x="3257" y="8885"/>
                  </a:cubicBezTo>
                  <a:cubicBezTo>
                    <a:pt x="2432" y="9905"/>
                    <a:pt x="1742" y="10978"/>
                    <a:pt x="1193" y="12171"/>
                  </a:cubicBezTo>
                  <a:cubicBezTo>
                    <a:pt x="925" y="12752"/>
                    <a:pt x="665" y="13347"/>
                    <a:pt x="433" y="13941"/>
                  </a:cubicBezTo>
                  <a:cubicBezTo>
                    <a:pt x="344" y="14177"/>
                    <a:pt x="281" y="14445"/>
                    <a:pt x="113" y="14635"/>
                  </a:cubicBezTo>
                  <a:lnTo>
                    <a:pt x="113" y="14635"/>
                  </a:lnTo>
                  <a:cubicBezTo>
                    <a:pt x="364" y="14393"/>
                    <a:pt x="563" y="14119"/>
                    <a:pt x="778" y="13835"/>
                  </a:cubicBezTo>
                  <a:cubicBezTo>
                    <a:pt x="1778" y="12496"/>
                    <a:pt x="2978" y="11327"/>
                    <a:pt x="4166" y="10157"/>
                  </a:cubicBezTo>
                  <a:cubicBezTo>
                    <a:pt x="5230" y="9107"/>
                    <a:pt x="6153" y="7828"/>
                    <a:pt x="7286" y="6865"/>
                  </a:cubicBezTo>
                  <a:cubicBezTo>
                    <a:pt x="8446" y="5878"/>
                    <a:pt x="9861" y="5224"/>
                    <a:pt x="11263" y="4659"/>
                  </a:cubicBezTo>
                  <a:cubicBezTo>
                    <a:pt x="13735" y="3662"/>
                    <a:pt x="16415" y="2826"/>
                    <a:pt x="19101" y="2826"/>
                  </a:cubicBezTo>
                  <a:cubicBezTo>
                    <a:pt x="19871" y="2826"/>
                    <a:pt x="20640" y="2895"/>
                    <a:pt x="21405" y="3048"/>
                  </a:cubicBezTo>
                  <a:cubicBezTo>
                    <a:pt x="22243" y="3217"/>
                    <a:pt x="23083" y="3434"/>
                    <a:pt x="23907" y="3636"/>
                  </a:cubicBezTo>
                  <a:cubicBezTo>
                    <a:pt x="24113" y="3687"/>
                    <a:pt x="24311" y="3765"/>
                    <a:pt x="24507" y="3847"/>
                  </a:cubicBezTo>
                  <a:lnTo>
                    <a:pt x="24507" y="3847"/>
                  </a:lnTo>
                  <a:cubicBezTo>
                    <a:pt x="24489" y="3824"/>
                    <a:pt x="24471" y="3802"/>
                    <a:pt x="24452" y="3779"/>
                  </a:cubicBezTo>
                  <a:cubicBezTo>
                    <a:pt x="24104" y="3354"/>
                    <a:pt x="23645" y="3024"/>
                    <a:pt x="23242" y="2652"/>
                  </a:cubicBezTo>
                  <a:cubicBezTo>
                    <a:pt x="22519" y="1974"/>
                    <a:pt x="21764" y="1297"/>
                    <a:pt x="20878" y="835"/>
                  </a:cubicBezTo>
                  <a:cubicBezTo>
                    <a:pt x="20057" y="407"/>
                    <a:pt x="19110" y="244"/>
                    <a:pt x="18207" y="98"/>
                  </a:cubicBezTo>
                  <a:cubicBezTo>
                    <a:pt x="17791" y="30"/>
                    <a:pt x="17368" y="0"/>
                    <a:pt x="16943" y="0"/>
                  </a:cubicBezTo>
                  <a:close/>
                  <a:moveTo>
                    <a:pt x="113" y="14635"/>
                  </a:moveTo>
                  <a:cubicBezTo>
                    <a:pt x="77" y="14670"/>
                    <a:pt x="39" y="14705"/>
                    <a:pt x="0" y="14739"/>
                  </a:cubicBezTo>
                  <a:cubicBezTo>
                    <a:pt x="43" y="14708"/>
                    <a:pt x="80" y="14673"/>
                    <a:pt x="113" y="146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20"/>
            <p:cNvSpPr/>
            <p:nvPr/>
          </p:nvSpPr>
          <p:spPr>
            <a:xfrm rot="5088045">
              <a:off x="2652452" y="1553589"/>
              <a:ext cx="889104" cy="632319"/>
            </a:xfrm>
            <a:custGeom>
              <a:avLst/>
              <a:gdLst/>
              <a:ahLst/>
              <a:cxnLst/>
              <a:rect l="l" t="t" r="r" b="b"/>
              <a:pathLst>
                <a:path w="23645" h="16816" extrusionOk="0">
                  <a:moveTo>
                    <a:pt x="22952" y="2938"/>
                  </a:moveTo>
                  <a:cubicBezTo>
                    <a:pt x="23089" y="3076"/>
                    <a:pt x="23212" y="3217"/>
                    <a:pt x="23398" y="3301"/>
                  </a:cubicBezTo>
                  <a:cubicBezTo>
                    <a:pt x="23463" y="3190"/>
                    <a:pt x="23509" y="3126"/>
                    <a:pt x="23543" y="3092"/>
                  </a:cubicBezTo>
                  <a:lnTo>
                    <a:pt x="23543" y="3092"/>
                  </a:lnTo>
                  <a:cubicBezTo>
                    <a:pt x="23577" y="3099"/>
                    <a:pt x="23610" y="3105"/>
                    <a:pt x="23644" y="3111"/>
                  </a:cubicBezTo>
                  <a:cubicBezTo>
                    <a:pt x="23632" y="3085"/>
                    <a:pt x="23620" y="3059"/>
                    <a:pt x="23597" y="3059"/>
                  </a:cubicBezTo>
                  <a:cubicBezTo>
                    <a:pt x="23583" y="3059"/>
                    <a:pt x="23566" y="3068"/>
                    <a:pt x="23543" y="3092"/>
                  </a:cubicBezTo>
                  <a:lnTo>
                    <a:pt x="23543" y="3092"/>
                  </a:lnTo>
                  <a:cubicBezTo>
                    <a:pt x="23345" y="3052"/>
                    <a:pt x="23150" y="2994"/>
                    <a:pt x="22952" y="2938"/>
                  </a:cubicBezTo>
                  <a:close/>
                  <a:moveTo>
                    <a:pt x="15981" y="0"/>
                  </a:moveTo>
                  <a:cubicBezTo>
                    <a:pt x="14312" y="0"/>
                    <a:pt x="12617" y="571"/>
                    <a:pt x="11106" y="1208"/>
                  </a:cubicBezTo>
                  <a:cubicBezTo>
                    <a:pt x="10578" y="1430"/>
                    <a:pt x="9973" y="1599"/>
                    <a:pt x="9481" y="1905"/>
                  </a:cubicBezTo>
                  <a:cubicBezTo>
                    <a:pt x="8831" y="2313"/>
                    <a:pt x="8216" y="2991"/>
                    <a:pt x="7651" y="3509"/>
                  </a:cubicBezTo>
                  <a:cubicBezTo>
                    <a:pt x="6747" y="4340"/>
                    <a:pt x="5754" y="5354"/>
                    <a:pt x="5079" y="6387"/>
                  </a:cubicBezTo>
                  <a:cubicBezTo>
                    <a:pt x="4182" y="7762"/>
                    <a:pt x="3359" y="9204"/>
                    <a:pt x="2495" y="10599"/>
                  </a:cubicBezTo>
                  <a:cubicBezTo>
                    <a:pt x="1804" y="11712"/>
                    <a:pt x="1252" y="12861"/>
                    <a:pt x="858" y="14114"/>
                  </a:cubicBezTo>
                  <a:cubicBezTo>
                    <a:pt x="668" y="14725"/>
                    <a:pt x="485" y="15347"/>
                    <a:pt x="329" y="15968"/>
                  </a:cubicBezTo>
                  <a:cubicBezTo>
                    <a:pt x="268" y="16212"/>
                    <a:pt x="239" y="16487"/>
                    <a:pt x="98" y="16699"/>
                  </a:cubicBezTo>
                  <a:lnTo>
                    <a:pt x="98" y="16699"/>
                  </a:lnTo>
                  <a:cubicBezTo>
                    <a:pt x="316" y="16425"/>
                    <a:pt x="480" y="16130"/>
                    <a:pt x="654" y="15819"/>
                  </a:cubicBezTo>
                  <a:cubicBezTo>
                    <a:pt x="1482" y="14367"/>
                    <a:pt x="2525" y="13054"/>
                    <a:pt x="3558" y="11745"/>
                  </a:cubicBezTo>
                  <a:cubicBezTo>
                    <a:pt x="4481" y="10569"/>
                    <a:pt x="5236" y="9184"/>
                    <a:pt x="6240" y="8091"/>
                  </a:cubicBezTo>
                  <a:cubicBezTo>
                    <a:pt x="7269" y="6965"/>
                    <a:pt x="8588" y="6137"/>
                    <a:pt x="9910" y="5400"/>
                  </a:cubicBezTo>
                  <a:cubicBezTo>
                    <a:pt x="12676" y="3856"/>
                    <a:pt x="15763" y="2505"/>
                    <a:pt x="18976" y="2505"/>
                  </a:cubicBezTo>
                  <a:cubicBezTo>
                    <a:pt x="19240" y="2505"/>
                    <a:pt x="19505" y="2514"/>
                    <a:pt x="19770" y="2533"/>
                  </a:cubicBezTo>
                  <a:cubicBezTo>
                    <a:pt x="20624" y="2592"/>
                    <a:pt x="21481" y="2706"/>
                    <a:pt x="22326" y="2802"/>
                  </a:cubicBezTo>
                  <a:cubicBezTo>
                    <a:pt x="22538" y="2827"/>
                    <a:pt x="22746" y="2881"/>
                    <a:pt x="22952" y="2938"/>
                  </a:cubicBezTo>
                  <a:lnTo>
                    <a:pt x="22952" y="2938"/>
                  </a:lnTo>
                  <a:cubicBezTo>
                    <a:pt x="22931" y="2917"/>
                    <a:pt x="22909" y="2896"/>
                    <a:pt x="22887" y="2875"/>
                  </a:cubicBezTo>
                  <a:cubicBezTo>
                    <a:pt x="22485" y="2496"/>
                    <a:pt x="21990" y="2231"/>
                    <a:pt x="21544" y="1908"/>
                  </a:cubicBezTo>
                  <a:cubicBezTo>
                    <a:pt x="20737" y="1330"/>
                    <a:pt x="19907" y="749"/>
                    <a:pt x="18966" y="403"/>
                  </a:cubicBezTo>
                  <a:cubicBezTo>
                    <a:pt x="18100" y="81"/>
                    <a:pt x="17143" y="38"/>
                    <a:pt x="16226" y="4"/>
                  </a:cubicBezTo>
                  <a:cubicBezTo>
                    <a:pt x="16145" y="2"/>
                    <a:pt x="16063" y="0"/>
                    <a:pt x="15981" y="0"/>
                  </a:cubicBezTo>
                  <a:close/>
                  <a:moveTo>
                    <a:pt x="98" y="16699"/>
                  </a:moveTo>
                  <a:lnTo>
                    <a:pt x="98" y="16699"/>
                  </a:lnTo>
                  <a:cubicBezTo>
                    <a:pt x="66" y="16738"/>
                    <a:pt x="34" y="16777"/>
                    <a:pt x="0" y="16815"/>
                  </a:cubicBezTo>
                  <a:cubicBezTo>
                    <a:pt x="38" y="16779"/>
                    <a:pt x="70" y="16740"/>
                    <a:pt x="98" y="16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20"/>
            <p:cNvSpPr/>
            <p:nvPr/>
          </p:nvSpPr>
          <p:spPr>
            <a:xfrm rot="5088045">
              <a:off x="2473278" y="1622332"/>
              <a:ext cx="762422" cy="753924"/>
            </a:xfrm>
            <a:custGeom>
              <a:avLst/>
              <a:gdLst/>
              <a:ahLst/>
              <a:cxnLst/>
              <a:rect l="l" t="t" r="r" b="b"/>
              <a:pathLst>
                <a:path w="20276" h="20050" extrusionOk="0">
                  <a:moveTo>
                    <a:pt x="20226" y="1686"/>
                  </a:moveTo>
                  <a:cubicBezTo>
                    <a:pt x="20211" y="1686"/>
                    <a:pt x="20195" y="1698"/>
                    <a:pt x="20174" y="1730"/>
                  </a:cubicBezTo>
                  <a:lnTo>
                    <a:pt x="20174" y="1730"/>
                  </a:lnTo>
                  <a:cubicBezTo>
                    <a:pt x="20208" y="1730"/>
                    <a:pt x="20242" y="1729"/>
                    <a:pt x="20276" y="1727"/>
                  </a:cubicBezTo>
                  <a:cubicBezTo>
                    <a:pt x="20260" y="1707"/>
                    <a:pt x="20245" y="1686"/>
                    <a:pt x="20226" y="1686"/>
                  </a:cubicBezTo>
                  <a:close/>
                  <a:moveTo>
                    <a:pt x="19562" y="1703"/>
                  </a:moveTo>
                  <a:cubicBezTo>
                    <a:pt x="19725" y="1810"/>
                    <a:pt x="19875" y="1923"/>
                    <a:pt x="20077" y="1967"/>
                  </a:cubicBezTo>
                  <a:cubicBezTo>
                    <a:pt x="20117" y="1844"/>
                    <a:pt x="20149" y="1771"/>
                    <a:pt x="20174" y="1730"/>
                  </a:cubicBezTo>
                  <a:lnTo>
                    <a:pt x="20174" y="1730"/>
                  </a:lnTo>
                  <a:cubicBezTo>
                    <a:pt x="20163" y="1730"/>
                    <a:pt x="20151" y="1730"/>
                    <a:pt x="20139" y="1730"/>
                  </a:cubicBezTo>
                  <a:cubicBezTo>
                    <a:pt x="19948" y="1730"/>
                    <a:pt x="19755" y="1715"/>
                    <a:pt x="19562" y="1703"/>
                  </a:cubicBezTo>
                  <a:close/>
                  <a:moveTo>
                    <a:pt x="14397" y="1"/>
                  </a:moveTo>
                  <a:cubicBezTo>
                    <a:pt x="13718" y="1"/>
                    <a:pt x="13034" y="117"/>
                    <a:pt x="12373" y="236"/>
                  </a:cubicBezTo>
                  <a:cubicBezTo>
                    <a:pt x="10655" y="541"/>
                    <a:pt x="9027" y="1491"/>
                    <a:pt x="7615" y="2475"/>
                  </a:cubicBezTo>
                  <a:cubicBezTo>
                    <a:pt x="7146" y="2804"/>
                    <a:pt x="6588" y="3096"/>
                    <a:pt x="6174" y="3494"/>
                  </a:cubicBezTo>
                  <a:cubicBezTo>
                    <a:pt x="5622" y="4029"/>
                    <a:pt x="5160" y="4820"/>
                    <a:pt x="4714" y="5445"/>
                  </a:cubicBezTo>
                  <a:cubicBezTo>
                    <a:pt x="4004" y="6444"/>
                    <a:pt x="3243" y="7644"/>
                    <a:pt x="2798" y="8797"/>
                  </a:cubicBezTo>
                  <a:cubicBezTo>
                    <a:pt x="2207" y="10325"/>
                    <a:pt x="1701" y="11906"/>
                    <a:pt x="1146" y="13451"/>
                  </a:cubicBezTo>
                  <a:cubicBezTo>
                    <a:pt x="705" y="14684"/>
                    <a:pt x="403" y="15923"/>
                    <a:pt x="280" y="17231"/>
                  </a:cubicBezTo>
                  <a:cubicBezTo>
                    <a:pt x="217" y="17869"/>
                    <a:pt x="170" y="18518"/>
                    <a:pt x="147" y="19155"/>
                  </a:cubicBezTo>
                  <a:cubicBezTo>
                    <a:pt x="139" y="19406"/>
                    <a:pt x="167" y="19677"/>
                    <a:pt x="75" y="19910"/>
                  </a:cubicBezTo>
                  <a:lnTo>
                    <a:pt x="75" y="19910"/>
                  </a:lnTo>
                  <a:cubicBezTo>
                    <a:pt x="230" y="19600"/>
                    <a:pt x="329" y="19278"/>
                    <a:pt x="436" y="18942"/>
                  </a:cubicBezTo>
                  <a:cubicBezTo>
                    <a:pt x="941" y="17348"/>
                    <a:pt x="1689" y="15846"/>
                    <a:pt x="2426" y="14351"/>
                  </a:cubicBezTo>
                  <a:cubicBezTo>
                    <a:pt x="3084" y="13010"/>
                    <a:pt x="3535" y="11498"/>
                    <a:pt x="4286" y="10219"/>
                  </a:cubicBezTo>
                  <a:cubicBezTo>
                    <a:pt x="5061" y="8907"/>
                    <a:pt x="6180" y="7820"/>
                    <a:pt x="7319" y="6823"/>
                  </a:cubicBezTo>
                  <a:cubicBezTo>
                    <a:pt x="9897" y="4568"/>
                    <a:pt x="12894" y="2451"/>
                    <a:pt x="16369" y="1970"/>
                  </a:cubicBezTo>
                  <a:cubicBezTo>
                    <a:pt x="17213" y="1850"/>
                    <a:pt x="18077" y="1780"/>
                    <a:pt x="18924" y="1700"/>
                  </a:cubicBezTo>
                  <a:cubicBezTo>
                    <a:pt x="19012" y="1692"/>
                    <a:pt x="19101" y="1689"/>
                    <a:pt x="19190" y="1689"/>
                  </a:cubicBezTo>
                  <a:cubicBezTo>
                    <a:pt x="19314" y="1689"/>
                    <a:pt x="19438" y="1695"/>
                    <a:pt x="19562" y="1703"/>
                  </a:cubicBezTo>
                  <a:lnTo>
                    <a:pt x="19562" y="1703"/>
                  </a:lnTo>
                  <a:cubicBezTo>
                    <a:pt x="19536" y="1686"/>
                    <a:pt x="19511" y="1670"/>
                    <a:pt x="19485" y="1654"/>
                  </a:cubicBezTo>
                  <a:cubicBezTo>
                    <a:pt x="19014" y="1369"/>
                    <a:pt x="18476" y="1209"/>
                    <a:pt x="17970" y="990"/>
                  </a:cubicBezTo>
                  <a:cubicBezTo>
                    <a:pt x="17063" y="591"/>
                    <a:pt x="16130" y="196"/>
                    <a:pt x="15140" y="53"/>
                  </a:cubicBezTo>
                  <a:cubicBezTo>
                    <a:pt x="14894" y="16"/>
                    <a:pt x="14646" y="1"/>
                    <a:pt x="14397" y="1"/>
                  </a:cubicBezTo>
                  <a:close/>
                  <a:moveTo>
                    <a:pt x="75" y="19910"/>
                  </a:moveTo>
                  <a:cubicBezTo>
                    <a:pt x="51" y="19957"/>
                    <a:pt x="27" y="20003"/>
                    <a:pt x="1" y="20049"/>
                  </a:cubicBezTo>
                  <a:cubicBezTo>
                    <a:pt x="31" y="20005"/>
                    <a:pt x="56" y="19958"/>
                    <a:pt x="75" y="199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20"/>
            <p:cNvSpPr/>
            <p:nvPr/>
          </p:nvSpPr>
          <p:spPr>
            <a:xfrm rot="5088045">
              <a:off x="2314457" y="1765363"/>
              <a:ext cx="562078" cy="888051"/>
            </a:xfrm>
            <a:custGeom>
              <a:avLst/>
              <a:gdLst/>
              <a:ahLst/>
              <a:cxnLst/>
              <a:rect l="l" t="t" r="r" b="b"/>
              <a:pathLst>
                <a:path w="14948" h="23617" extrusionOk="0">
                  <a:moveTo>
                    <a:pt x="14896" y="153"/>
                  </a:moveTo>
                  <a:cubicBezTo>
                    <a:pt x="14879" y="153"/>
                    <a:pt x="14863" y="168"/>
                    <a:pt x="14851" y="211"/>
                  </a:cubicBezTo>
                  <a:lnTo>
                    <a:pt x="14851" y="211"/>
                  </a:lnTo>
                  <a:cubicBezTo>
                    <a:pt x="14883" y="200"/>
                    <a:pt x="14915" y="190"/>
                    <a:pt x="14947" y="178"/>
                  </a:cubicBezTo>
                  <a:cubicBezTo>
                    <a:pt x="14930" y="166"/>
                    <a:pt x="14912" y="153"/>
                    <a:pt x="14896" y="153"/>
                  </a:cubicBezTo>
                  <a:close/>
                  <a:moveTo>
                    <a:pt x="10608" y="1"/>
                  </a:moveTo>
                  <a:cubicBezTo>
                    <a:pt x="10253" y="1"/>
                    <a:pt x="9898" y="22"/>
                    <a:pt x="9546" y="75"/>
                  </a:cubicBezTo>
                  <a:cubicBezTo>
                    <a:pt x="8632" y="215"/>
                    <a:pt x="7772" y="640"/>
                    <a:pt x="6954" y="1055"/>
                  </a:cubicBezTo>
                  <a:cubicBezTo>
                    <a:pt x="5396" y="1850"/>
                    <a:pt x="4117" y="3231"/>
                    <a:pt x="3055" y="4587"/>
                  </a:cubicBezTo>
                  <a:cubicBezTo>
                    <a:pt x="2702" y="5039"/>
                    <a:pt x="2253" y="5477"/>
                    <a:pt x="1974" y="5982"/>
                  </a:cubicBezTo>
                  <a:cubicBezTo>
                    <a:pt x="1599" y="6653"/>
                    <a:pt x="1390" y="7543"/>
                    <a:pt x="1147" y="8271"/>
                  </a:cubicBezTo>
                  <a:cubicBezTo>
                    <a:pt x="758" y="9437"/>
                    <a:pt x="380" y="10806"/>
                    <a:pt x="287" y="12035"/>
                  </a:cubicBezTo>
                  <a:cubicBezTo>
                    <a:pt x="167" y="13673"/>
                    <a:pt x="147" y="15331"/>
                    <a:pt x="65" y="16972"/>
                  </a:cubicBezTo>
                  <a:cubicBezTo>
                    <a:pt x="1" y="18281"/>
                    <a:pt x="77" y="19553"/>
                    <a:pt x="336" y="20839"/>
                  </a:cubicBezTo>
                  <a:cubicBezTo>
                    <a:pt x="463" y="21467"/>
                    <a:pt x="606" y="22102"/>
                    <a:pt x="772" y="22720"/>
                  </a:cubicBezTo>
                  <a:cubicBezTo>
                    <a:pt x="836" y="22961"/>
                    <a:pt x="944" y="23216"/>
                    <a:pt x="921" y="23470"/>
                  </a:cubicBezTo>
                  <a:lnTo>
                    <a:pt x="921" y="23470"/>
                  </a:lnTo>
                  <a:cubicBezTo>
                    <a:pt x="982" y="23125"/>
                    <a:pt x="982" y="22786"/>
                    <a:pt x="985" y="22430"/>
                  </a:cubicBezTo>
                  <a:cubicBezTo>
                    <a:pt x="1005" y="20759"/>
                    <a:pt x="1284" y="19104"/>
                    <a:pt x="1549" y="17460"/>
                  </a:cubicBezTo>
                  <a:cubicBezTo>
                    <a:pt x="1792" y="15985"/>
                    <a:pt x="1782" y="14407"/>
                    <a:pt x="2127" y="12962"/>
                  </a:cubicBezTo>
                  <a:cubicBezTo>
                    <a:pt x="2483" y="11480"/>
                    <a:pt x="3240" y="10119"/>
                    <a:pt x="4038" y="8832"/>
                  </a:cubicBezTo>
                  <a:cubicBezTo>
                    <a:pt x="5848" y="5922"/>
                    <a:pt x="8098" y="3026"/>
                    <a:pt x="11280" y="1551"/>
                  </a:cubicBezTo>
                  <a:cubicBezTo>
                    <a:pt x="12054" y="1192"/>
                    <a:pt x="12862" y="873"/>
                    <a:pt x="13645" y="551"/>
                  </a:cubicBezTo>
                  <a:cubicBezTo>
                    <a:pt x="13842" y="469"/>
                    <a:pt x="14049" y="415"/>
                    <a:pt x="14257" y="365"/>
                  </a:cubicBezTo>
                  <a:lnTo>
                    <a:pt x="14257" y="365"/>
                  </a:lnTo>
                  <a:cubicBezTo>
                    <a:pt x="14422" y="413"/>
                    <a:pt x="14580" y="470"/>
                    <a:pt x="14757" y="470"/>
                  </a:cubicBezTo>
                  <a:cubicBezTo>
                    <a:pt x="14779" y="470"/>
                    <a:pt x="14802" y="469"/>
                    <a:pt x="14825" y="467"/>
                  </a:cubicBezTo>
                  <a:cubicBezTo>
                    <a:pt x="14828" y="336"/>
                    <a:pt x="14838" y="257"/>
                    <a:pt x="14851" y="211"/>
                  </a:cubicBezTo>
                  <a:lnTo>
                    <a:pt x="14851" y="211"/>
                  </a:lnTo>
                  <a:cubicBezTo>
                    <a:pt x="14658" y="272"/>
                    <a:pt x="14457" y="317"/>
                    <a:pt x="14257" y="365"/>
                  </a:cubicBezTo>
                  <a:lnTo>
                    <a:pt x="14257" y="365"/>
                  </a:lnTo>
                  <a:cubicBezTo>
                    <a:pt x="14228" y="357"/>
                    <a:pt x="14199" y="349"/>
                    <a:pt x="14170" y="341"/>
                  </a:cubicBezTo>
                  <a:cubicBezTo>
                    <a:pt x="13635" y="205"/>
                    <a:pt x="13074" y="212"/>
                    <a:pt x="12529" y="145"/>
                  </a:cubicBezTo>
                  <a:cubicBezTo>
                    <a:pt x="11894" y="70"/>
                    <a:pt x="11250" y="1"/>
                    <a:pt x="10608" y="1"/>
                  </a:cubicBezTo>
                  <a:close/>
                  <a:moveTo>
                    <a:pt x="921" y="23470"/>
                  </a:moveTo>
                  <a:cubicBezTo>
                    <a:pt x="912" y="23519"/>
                    <a:pt x="903" y="23567"/>
                    <a:pt x="891" y="23616"/>
                  </a:cubicBezTo>
                  <a:cubicBezTo>
                    <a:pt x="907" y="23568"/>
                    <a:pt x="916" y="23519"/>
                    <a:pt x="921" y="234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20"/>
            <p:cNvSpPr/>
            <p:nvPr/>
          </p:nvSpPr>
          <p:spPr>
            <a:xfrm rot="5088045">
              <a:off x="2144877" y="1999300"/>
              <a:ext cx="562078" cy="888127"/>
            </a:xfrm>
            <a:custGeom>
              <a:avLst/>
              <a:gdLst/>
              <a:ahLst/>
              <a:cxnLst/>
              <a:rect l="l" t="t" r="r" b="b"/>
              <a:pathLst>
                <a:path w="14948" h="23619" extrusionOk="0">
                  <a:moveTo>
                    <a:pt x="14895" y="156"/>
                  </a:moveTo>
                  <a:cubicBezTo>
                    <a:pt x="14878" y="156"/>
                    <a:pt x="14862" y="170"/>
                    <a:pt x="14850" y="214"/>
                  </a:cubicBezTo>
                  <a:lnTo>
                    <a:pt x="14850" y="214"/>
                  </a:lnTo>
                  <a:cubicBezTo>
                    <a:pt x="14882" y="203"/>
                    <a:pt x="14915" y="192"/>
                    <a:pt x="14947" y="181"/>
                  </a:cubicBezTo>
                  <a:cubicBezTo>
                    <a:pt x="14929" y="168"/>
                    <a:pt x="14912" y="156"/>
                    <a:pt x="14895" y="156"/>
                  </a:cubicBezTo>
                  <a:close/>
                  <a:moveTo>
                    <a:pt x="10613" y="1"/>
                  </a:moveTo>
                  <a:cubicBezTo>
                    <a:pt x="10256" y="1"/>
                    <a:pt x="9899" y="23"/>
                    <a:pt x="9545" y="77"/>
                  </a:cubicBezTo>
                  <a:cubicBezTo>
                    <a:pt x="8632" y="214"/>
                    <a:pt x="7771" y="639"/>
                    <a:pt x="6954" y="1054"/>
                  </a:cubicBezTo>
                  <a:cubicBezTo>
                    <a:pt x="5395" y="1848"/>
                    <a:pt x="4116" y="3234"/>
                    <a:pt x="3054" y="4586"/>
                  </a:cubicBezTo>
                  <a:cubicBezTo>
                    <a:pt x="2701" y="5037"/>
                    <a:pt x="2253" y="5479"/>
                    <a:pt x="1974" y="5985"/>
                  </a:cubicBezTo>
                  <a:cubicBezTo>
                    <a:pt x="1598" y="6652"/>
                    <a:pt x="1389" y="7546"/>
                    <a:pt x="1146" y="8274"/>
                  </a:cubicBezTo>
                  <a:cubicBezTo>
                    <a:pt x="758" y="9436"/>
                    <a:pt x="376" y="10805"/>
                    <a:pt x="286" y="12037"/>
                  </a:cubicBezTo>
                  <a:cubicBezTo>
                    <a:pt x="166" y="13672"/>
                    <a:pt x="146" y="15333"/>
                    <a:pt x="64" y="16971"/>
                  </a:cubicBezTo>
                  <a:cubicBezTo>
                    <a:pt x="1" y="18280"/>
                    <a:pt x="73" y="19552"/>
                    <a:pt x="336" y="20841"/>
                  </a:cubicBezTo>
                  <a:cubicBezTo>
                    <a:pt x="462" y="21466"/>
                    <a:pt x="605" y="22100"/>
                    <a:pt x="771" y="22718"/>
                  </a:cubicBezTo>
                  <a:cubicBezTo>
                    <a:pt x="835" y="22963"/>
                    <a:pt x="943" y="23216"/>
                    <a:pt x="920" y="23470"/>
                  </a:cubicBezTo>
                  <a:lnTo>
                    <a:pt x="920" y="23470"/>
                  </a:lnTo>
                  <a:cubicBezTo>
                    <a:pt x="981" y="23124"/>
                    <a:pt x="981" y="22787"/>
                    <a:pt x="984" y="22430"/>
                  </a:cubicBezTo>
                  <a:cubicBezTo>
                    <a:pt x="1004" y="20758"/>
                    <a:pt x="1283" y="19107"/>
                    <a:pt x="1548" y="17459"/>
                  </a:cubicBezTo>
                  <a:cubicBezTo>
                    <a:pt x="1791" y="15984"/>
                    <a:pt x="1781" y="14406"/>
                    <a:pt x="2126" y="12964"/>
                  </a:cubicBezTo>
                  <a:cubicBezTo>
                    <a:pt x="2482" y="11483"/>
                    <a:pt x="3236" y="10117"/>
                    <a:pt x="4037" y="8835"/>
                  </a:cubicBezTo>
                  <a:cubicBezTo>
                    <a:pt x="5847" y="5925"/>
                    <a:pt x="8093" y="3024"/>
                    <a:pt x="11280" y="1549"/>
                  </a:cubicBezTo>
                  <a:cubicBezTo>
                    <a:pt x="12053" y="1190"/>
                    <a:pt x="12857" y="871"/>
                    <a:pt x="13644" y="549"/>
                  </a:cubicBezTo>
                  <a:cubicBezTo>
                    <a:pt x="13840" y="468"/>
                    <a:pt x="14046" y="415"/>
                    <a:pt x="14253" y="366"/>
                  </a:cubicBezTo>
                  <a:lnTo>
                    <a:pt x="14253" y="366"/>
                  </a:lnTo>
                  <a:cubicBezTo>
                    <a:pt x="14419" y="414"/>
                    <a:pt x="14577" y="469"/>
                    <a:pt x="14754" y="469"/>
                  </a:cubicBezTo>
                  <a:cubicBezTo>
                    <a:pt x="14777" y="469"/>
                    <a:pt x="14800" y="468"/>
                    <a:pt x="14824" y="466"/>
                  </a:cubicBezTo>
                  <a:cubicBezTo>
                    <a:pt x="14827" y="338"/>
                    <a:pt x="14837" y="259"/>
                    <a:pt x="14850" y="214"/>
                  </a:cubicBezTo>
                  <a:lnTo>
                    <a:pt x="14850" y="214"/>
                  </a:lnTo>
                  <a:cubicBezTo>
                    <a:pt x="14656" y="275"/>
                    <a:pt x="14454" y="319"/>
                    <a:pt x="14253" y="366"/>
                  </a:cubicBezTo>
                  <a:lnTo>
                    <a:pt x="14253" y="366"/>
                  </a:lnTo>
                  <a:cubicBezTo>
                    <a:pt x="14225" y="358"/>
                    <a:pt x="14198" y="351"/>
                    <a:pt x="14170" y="344"/>
                  </a:cubicBezTo>
                  <a:cubicBezTo>
                    <a:pt x="13635" y="207"/>
                    <a:pt x="13074" y="210"/>
                    <a:pt x="12528" y="147"/>
                  </a:cubicBezTo>
                  <a:cubicBezTo>
                    <a:pt x="11895" y="71"/>
                    <a:pt x="11253" y="1"/>
                    <a:pt x="10613" y="1"/>
                  </a:cubicBezTo>
                  <a:close/>
                  <a:moveTo>
                    <a:pt x="920" y="23470"/>
                  </a:moveTo>
                  <a:cubicBezTo>
                    <a:pt x="911" y="23519"/>
                    <a:pt x="902" y="23569"/>
                    <a:pt x="890" y="23618"/>
                  </a:cubicBezTo>
                  <a:cubicBezTo>
                    <a:pt x="906" y="23569"/>
                    <a:pt x="916" y="23519"/>
                    <a:pt x="920" y="234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0" name="Google Shape;710;p20"/>
          <p:cNvGrpSpPr/>
          <p:nvPr/>
        </p:nvGrpSpPr>
        <p:grpSpPr>
          <a:xfrm flipH="1">
            <a:off x="280368" y="5391027"/>
            <a:ext cx="1747825" cy="1475171"/>
            <a:chOff x="1650155" y="1061628"/>
            <a:chExt cx="2016411" cy="1701859"/>
          </a:xfrm>
        </p:grpSpPr>
        <p:sp>
          <p:nvSpPr>
            <p:cNvPr id="711" name="Google Shape;711;p20"/>
            <p:cNvSpPr/>
            <p:nvPr/>
          </p:nvSpPr>
          <p:spPr>
            <a:xfrm rot="5088020">
              <a:off x="2014995" y="828580"/>
              <a:ext cx="1209603" cy="1837222"/>
            </a:xfrm>
            <a:custGeom>
              <a:avLst/>
              <a:gdLst/>
              <a:ahLst/>
              <a:cxnLst/>
              <a:rect l="l" t="t" r="r" b="b"/>
              <a:pathLst>
                <a:path w="40714" h="61839" extrusionOk="0">
                  <a:moveTo>
                    <a:pt x="33585" y="61136"/>
                  </a:moveTo>
                  <a:cubicBezTo>
                    <a:pt x="33560" y="61136"/>
                    <a:pt x="33655" y="61207"/>
                    <a:pt x="33962" y="61409"/>
                  </a:cubicBezTo>
                  <a:cubicBezTo>
                    <a:pt x="33881" y="61348"/>
                    <a:pt x="33805" y="61276"/>
                    <a:pt x="33734" y="61198"/>
                  </a:cubicBezTo>
                  <a:lnTo>
                    <a:pt x="33734" y="61198"/>
                  </a:lnTo>
                  <a:cubicBezTo>
                    <a:pt x="33655" y="61160"/>
                    <a:pt x="33600" y="61136"/>
                    <a:pt x="33585" y="61136"/>
                  </a:cubicBezTo>
                  <a:close/>
                  <a:moveTo>
                    <a:pt x="13592" y="0"/>
                  </a:moveTo>
                  <a:cubicBezTo>
                    <a:pt x="13427" y="0"/>
                    <a:pt x="13263" y="5"/>
                    <a:pt x="13099" y="14"/>
                  </a:cubicBezTo>
                  <a:cubicBezTo>
                    <a:pt x="11801" y="91"/>
                    <a:pt x="10521" y="356"/>
                    <a:pt x="9229" y="450"/>
                  </a:cubicBezTo>
                  <a:cubicBezTo>
                    <a:pt x="8621" y="493"/>
                    <a:pt x="8624" y="456"/>
                    <a:pt x="8295" y="1094"/>
                  </a:cubicBezTo>
                  <a:cubicBezTo>
                    <a:pt x="7684" y="2280"/>
                    <a:pt x="7351" y="3555"/>
                    <a:pt x="6890" y="4798"/>
                  </a:cubicBezTo>
                  <a:cubicBezTo>
                    <a:pt x="6368" y="6200"/>
                    <a:pt x="5940" y="7635"/>
                    <a:pt x="5415" y="9031"/>
                  </a:cubicBezTo>
                  <a:cubicBezTo>
                    <a:pt x="4887" y="10423"/>
                    <a:pt x="4309" y="11775"/>
                    <a:pt x="3900" y="13210"/>
                  </a:cubicBezTo>
                  <a:cubicBezTo>
                    <a:pt x="2764" y="17194"/>
                    <a:pt x="2193" y="21346"/>
                    <a:pt x="943" y="25293"/>
                  </a:cubicBezTo>
                  <a:cubicBezTo>
                    <a:pt x="790" y="25771"/>
                    <a:pt x="644" y="26313"/>
                    <a:pt x="462" y="26785"/>
                  </a:cubicBezTo>
                  <a:cubicBezTo>
                    <a:pt x="455" y="26805"/>
                    <a:pt x="103" y="27372"/>
                    <a:pt x="73" y="27512"/>
                  </a:cubicBezTo>
                  <a:cubicBezTo>
                    <a:pt x="0" y="27867"/>
                    <a:pt x="50" y="27967"/>
                    <a:pt x="226" y="28266"/>
                  </a:cubicBezTo>
                  <a:cubicBezTo>
                    <a:pt x="830" y="29289"/>
                    <a:pt x="1724" y="30259"/>
                    <a:pt x="2618" y="31136"/>
                  </a:cubicBezTo>
                  <a:cubicBezTo>
                    <a:pt x="3472" y="31970"/>
                    <a:pt x="4146" y="32901"/>
                    <a:pt x="4873" y="33841"/>
                  </a:cubicBezTo>
                  <a:cubicBezTo>
                    <a:pt x="5661" y="34858"/>
                    <a:pt x="6647" y="35735"/>
                    <a:pt x="7521" y="36678"/>
                  </a:cubicBezTo>
                  <a:cubicBezTo>
                    <a:pt x="8129" y="37339"/>
                    <a:pt x="8644" y="38087"/>
                    <a:pt x="9352" y="38651"/>
                  </a:cubicBezTo>
                  <a:cubicBezTo>
                    <a:pt x="9907" y="39096"/>
                    <a:pt x="10498" y="39512"/>
                    <a:pt x="11059" y="39947"/>
                  </a:cubicBezTo>
                  <a:cubicBezTo>
                    <a:pt x="12322" y="40934"/>
                    <a:pt x="13491" y="42030"/>
                    <a:pt x="14757" y="43013"/>
                  </a:cubicBezTo>
                  <a:cubicBezTo>
                    <a:pt x="16116" y="44070"/>
                    <a:pt x="17408" y="45272"/>
                    <a:pt x="18837" y="46239"/>
                  </a:cubicBezTo>
                  <a:cubicBezTo>
                    <a:pt x="20116" y="47100"/>
                    <a:pt x="21305" y="47990"/>
                    <a:pt x="22428" y="49053"/>
                  </a:cubicBezTo>
                  <a:cubicBezTo>
                    <a:pt x="25242" y="51718"/>
                    <a:pt x="27770" y="54638"/>
                    <a:pt x="30431" y="57451"/>
                  </a:cubicBezTo>
                  <a:cubicBezTo>
                    <a:pt x="31364" y="58435"/>
                    <a:pt x="32195" y="59521"/>
                    <a:pt x="33142" y="60488"/>
                  </a:cubicBezTo>
                  <a:cubicBezTo>
                    <a:pt x="33349" y="60698"/>
                    <a:pt x="33527" y="60973"/>
                    <a:pt x="33734" y="61198"/>
                  </a:cubicBezTo>
                  <a:lnTo>
                    <a:pt x="33734" y="61198"/>
                  </a:lnTo>
                  <a:cubicBezTo>
                    <a:pt x="33853" y="61255"/>
                    <a:pt x="34024" y="61342"/>
                    <a:pt x="34181" y="61418"/>
                  </a:cubicBezTo>
                  <a:cubicBezTo>
                    <a:pt x="34323" y="61487"/>
                    <a:pt x="34848" y="61839"/>
                    <a:pt x="35110" y="61839"/>
                  </a:cubicBezTo>
                  <a:cubicBezTo>
                    <a:pt x="35151" y="61839"/>
                    <a:pt x="35186" y="61830"/>
                    <a:pt x="35212" y="61810"/>
                  </a:cubicBezTo>
                  <a:cubicBezTo>
                    <a:pt x="35501" y="61591"/>
                    <a:pt x="35169" y="60142"/>
                    <a:pt x="35242" y="59794"/>
                  </a:cubicBezTo>
                  <a:cubicBezTo>
                    <a:pt x="35325" y="59408"/>
                    <a:pt x="35444" y="59043"/>
                    <a:pt x="35517" y="58627"/>
                  </a:cubicBezTo>
                  <a:cubicBezTo>
                    <a:pt x="35587" y="58252"/>
                    <a:pt x="35613" y="57744"/>
                    <a:pt x="35723" y="57379"/>
                  </a:cubicBezTo>
                  <a:cubicBezTo>
                    <a:pt x="35786" y="57156"/>
                    <a:pt x="35979" y="56940"/>
                    <a:pt x="36055" y="56721"/>
                  </a:cubicBezTo>
                  <a:cubicBezTo>
                    <a:pt x="36474" y="55528"/>
                    <a:pt x="36561" y="54176"/>
                    <a:pt x="36541" y="52930"/>
                  </a:cubicBezTo>
                  <a:cubicBezTo>
                    <a:pt x="36504" y="50708"/>
                    <a:pt x="36677" y="48425"/>
                    <a:pt x="36789" y="46206"/>
                  </a:cubicBezTo>
                  <a:cubicBezTo>
                    <a:pt x="36956" y="43030"/>
                    <a:pt x="37577" y="39867"/>
                    <a:pt x="37780" y="36684"/>
                  </a:cubicBezTo>
                  <a:cubicBezTo>
                    <a:pt x="37946" y="34037"/>
                    <a:pt x="38218" y="31399"/>
                    <a:pt x="38407" y="28751"/>
                  </a:cubicBezTo>
                  <a:cubicBezTo>
                    <a:pt x="38856" y="22512"/>
                    <a:pt x="39882" y="16326"/>
                    <a:pt x="40245" y="10074"/>
                  </a:cubicBezTo>
                  <a:cubicBezTo>
                    <a:pt x="40374" y="7888"/>
                    <a:pt x="40594" y="5728"/>
                    <a:pt x="40620" y="3532"/>
                  </a:cubicBezTo>
                  <a:cubicBezTo>
                    <a:pt x="40627" y="3233"/>
                    <a:pt x="40713" y="2828"/>
                    <a:pt x="40440" y="2615"/>
                  </a:cubicBezTo>
                  <a:cubicBezTo>
                    <a:pt x="40395" y="2579"/>
                    <a:pt x="40281" y="2568"/>
                    <a:pt x="40159" y="2568"/>
                  </a:cubicBezTo>
                  <a:cubicBezTo>
                    <a:pt x="39966" y="2568"/>
                    <a:pt x="39752" y="2595"/>
                    <a:pt x="39750" y="2595"/>
                  </a:cubicBezTo>
                  <a:cubicBezTo>
                    <a:pt x="39742" y="2595"/>
                    <a:pt x="39734" y="2595"/>
                    <a:pt x="39726" y="2595"/>
                  </a:cubicBezTo>
                  <a:cubicBezTo>
                    <a:pt x="39006" y="2595"/>
                    <a:pt x="38267" y="2455"/>
                    <a:pt x="37564" y="2373"/>
                  </a:cubicBezTo>
                  <a:cubicBezTo>
                    <a:pt x="35431" y="2127"/>
                    <a:pt x="33284" y="2028"/>
                    <a:pt x="31142" y="1885"/>
                  </a:cubicBezTo>
                  <a:cubicBezTo>
                    <a:pt x="29052" y="1749"/>
                    <a:pt x="26986" y="1427"/>
                    <a:pt x="24900" y="1290"/>
                  </a:cubicBezTo>
                  <a:cubicBezTo>
                    <a:pt x="22544" y="1140"/>
                    <a:pt x="20288" y="911"/>
                    <a:pt x="17953" y="569"/>
                  </a:cubicBezTo>
                  <a:cubicBezTo>
                    <a:pt x="16519" y="357"/>
                    <a:pt x="15051" y="0"/>
                    <a:pt x="135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20"/>
            <p:cNvSpPr/>
            <p:nvPr/>
          </p:nvSpPr>
          <p:spPr>
            <a:xfrm rot="5088045">
              <a:off x="2874366" y="1486438"/>
              <a:ext cx="946673" cy="554219"/>
            </a:xfrm>
            <a:custGeom>
              <a:avLst/>
              <a:gdLst/>
              <a:ahLst/>
              <a:cxnLst/>
              <a:rect l="l" t="t" r="r" b="b"/>
              <a:pathLst>
                <a:path w="25176" h="14739" extrusionOk="0">
                  <a:moveTo>
                    <a:pt x="24507" y="3847"/>
                  </a:moveTo>
                  <a:cubicBezTo>
                    <a:pt x="24628" y="4003"/>
                    <a:pt x="24734" y="4160"/>
                    <a:pt x="24910" y="4267"/>
                  </a:cubicBezTo>
                  <a:cubicBezTo>
                    <a:pt x="24989" y="4164"/>
                    <a:pt x="25042" y="4106"/>
                    <a:pt x="25080" y="4076"/>
                  </a:cubicBezTo>
                  <a:lnTo>
                    <a:pt x="25080" y="4076"/>
                  </a:lnTo>
                  <a:cubicBezTo>
                    <a:pt x="25112" y="4087"/>
                    <a:pt x="25144" y="4097"/>
                    <a:pt x="25176" y="4107"/>
                  </a:cubicBezTo>
                  <a:cubicBezTo>
                    <a:pt x="25167" y="4079"/>
                    <a:pt x="25158" y="4050"/>
                    <a:pt x="25133" y="4050"/>
                  </a:cubicBezTo>
                  <a:cubicBezTo>
                    <a:pt x="25120" y="4050"/>
                    <a:pt x="25103" y="4058"/>
                    <a:pt x="25080" y="4076"/>
                  </a:cubicBezTo>
                  <a:lnTo>
                    <a:pt x="25080" y="4076"/>
                  </a:lnTo>
                  <a:cubicBezTo>
                    <a:pt x="24887" y="4011"/>
                    <a:pt x="24698" y="3927"/>
                    <a:pt x="24507" y="3847"/>
                  </a:cubicBezTo>
                  <a:close/>
                  <a:moveTo>
                    <a:pt x="16943" y="0"/>
                  </a:moveTo>
                  <a:cubicBezTo>
                    <a:pt x="15602" y="0"/>
                    <a:pt x="14232" y="296"/>
                    <a:pt x="12974" y="649"/>
                  </a:cubicBezTo>
                  <a:cubicBezTo>
                    <a:pt x="12423" y="806"/>
                    <a:pt x="11801" y="895"/>
                    <a:pt x="11276" y="1137"/>
                  </a:cubicBezTo>
                  <a:cubicBezTo>
                    <a:pt x="10582" y="1460"/>
                    <a:pt x="9884" y="2054"/>
                    <a:pt x="9260" y="2500"/>
                  </a:cubicBezTo>
                  <a:cubicBezTo>
                    <a:pt x="8260" y="3210"/>
                    <a:pt x="7147" y="4091"/>
                    <a:pt x="6346" y="5031"/>
                  </a:cubicBezTo>
                  <a:cubicBezTo>
                    <a:pt x="5287" y="6280"/>
                    <a:pt x="4286" y="7609"/>
                    <a:pt x="3257" y="8885"/>
                  </a:cubicBezTo>
                  <a:cubicBezTo>
                    <a:pt x="2432" y="9905"/>
                    <a:pt x="1742" y="10978"/>
                    <a:pt x="1193" y="12171"/>
                  </a:cubicBezTo>
                  <a:cubicBezTo>
                    <a:pt x="925" y="12752"/>
                    <a:pt x="665" y="13347"/>
                    <a:pt x="433" y="13941"/>
                  </a:cubicBezTo>
                  <a:cubicBezTo>
                    <a:pt x="344" y="14177"/>
                    <a:pt x="281" y="14445"/>
                    <a:pt x="113" y="14635"/>
                  </a:cubicBezTo>
                  <a:lnTo>
                    <a:pt x="113" y="14635"/>
                  </a:lnTo>
                  <a:cubicBezTo>
                    <a:pt x="364" y="14393"/>
                    <a:pt x="563" y="14119"/>
                    <a:pt x="778" y="13835"/>
                  </a:cubicBezTo>
                  <a:cubicBezTo>
                    <a:pt x="1778" y="12496"/>
                    <a:pt x="2978" y="11327"/>
                    <a:pt x="4166" y="10157"/>
                  </a:cubicBezTo>
                  <a:cubicBezTo>
                    <a:pt x="5230" y="9107"/>
                    <a:pt x="6153" y="7828"/>
                    <a:pt x="7286" y="6865"/>
                  </a:cubicBezTo>
                  <a:cubicBezTo>
                    <a:pt x="8446" y="5878"/>
                    <a:pt x="9861" y="5224"/>
                    <a:pt x="11263" y="4659"/>
                  </a:cubicBezTo>
                  <a:cubicBezTo>
                    <a:pt x="13735" y="3662"/>
                    <a:pt x="16415" y="2826"/>
                    <a:pt x="19101" y="2826"/>
                  </a:cubicBezTo>
                  <a:cubicBezTo>
                    <a:pt x="19871" y="2826"/>
                    <a:pt x="20640" y="2895"/>
                    <a:pt x="21405" y="3048"/>
                  </a:cubicBezTo>
                  <a:cubicBezTo>
                    <a:pt x="22243" y="3217"/>
                    <a:pt x="23083" y="3434"/>
                    <a:pt x="23907" y="3636"/>
                  </a:cubicBezTo>
                  <a:cubicBezTo>
                    <a:pt x="24113" y="3687"/>
                    <a:pt x="24311" y="3765"/>
                    <a:pt x="24507" y="3847"/>
                  </a:cubicBezTo>
                  <a:lnTo>
                    <a:pt x="24507" y="3847"/>
                  </a:lnTo>
                  <a:cubicBezTo>
                    <a:pt x="24489" y="3824"/>
                    <a:pt x="24471" y="3802"/>
                    <a:pt x="24452" y="3779"/>
                  </a:cubicBezTo>
                  <a:cubicBezTo>
                    <a:pt x="24104" y="3354"/>
                    <a:pt x="23645" y="3024"/>
                    <a:pt x="23242" y="2652"/>
                  </a:cubicBezTo>
                  <a:cubicBezTo>
                    <a:pt x="22519" y="1974"/>
                    <a:pt x="21764" y="1297"/>
                    <a:pt x="20878" y="835"/>
                  </a:cubicBezTo>
                  <a:cubicBezTo>
                    <a:pt x="20057" y="407"/>
                    <a:pt x="19110" y="244"/>
                    <a:pt x="18207" y="98"/>
                  </a:cubicBezTo>
                  <a:cubicBezTo>
                    <a:pt x="17791" y="30"/>
                    <a:pt x="17368" y="0"/>
                    <a:pt x="16943" y="0"/>
                  </a:cubicBezTo>
                  <a:close/>
                  <a:moveTo>
                    <a:pt x="113" y="14635"/>
                  </a:moveTo>
                  <a:cubicBezTo>
                    <a:pt x="77" y="14670"/>
                    <a:pt x="39" y="14705"/>
                    <a:pt x="0" y="14739"/>
                  </a:cubicBezTo>
                  <a:cubicBezTo>
                    <a:pt x="43" y="14708"/>
                    <a:pt x="80" y="14673"/>
                    <a:pt x="113" y="146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20"/>
            <p:cNvSpPr/>
            <p:nvPr/>
          </p:nvSpPr>
          <p:spPr>
            <a:xfrm rot="5088045">
              <a:off x="2652452" y="1553589"/>
              <a:ext cx="889104" cy="632319"/>
            </a:xfrm>
            <a:custGeom>
              <a:avLst/>
              <a:gdLst/>
              <a:ahLst/>
              <a:cxnLst/>
              <a:rect l="l" t="t" r="r" b="b"/>
              <a:pathLst>
                <a:path w="23645" h="16816" extrusionOk="0">
                  <a:moveTo>
                    <a:pt x="22952" y="2938"/>
                  </a:moveTo>
                  <a:cubicBezTo>
                    <a:pt x="23089" y="3076"/>
                    <a:pt x="23212" y="3217"/>
                    <a:pt x="23398" y="3301"/>
                  </a:cubicBezTo>
                  <a:cubicBezTo>
                    <a:pt x="23463" y="3190"/>
                    <a:pt x="23509" y="3126"/>
                    <a:pt x="23543" y="3092"/>
                  </a:cubicBezTo>
                  <a:lnTo>
                    <a:pt x="23543" y="3092"/>
                  </a:lnTo>
                  <a:cubicBezTo>
                    <a:pt x="23577" y="3099"/>
                    <a:pt x="23610" y="3105"/>
                    <a:pt x="23644" y="3111"/>
                  </a:cubicBezTo>
                  <a:cubicBezTo>
                    <a:pt x="23632" y="3085"/>
                    <a:pt x="23620" y="3059"/>
                    <a:pt x="23597" y="3059"/>
                  </a:cubicBezTo>
                  <a:cubicBezTo>
                    <a:pt x="23583" y="3059"/>
                    <a:pt x="23566" y="3068"/>
                    <a:pt x="23543" y="3092"/>
                  </a:cubicBezTo>
                  <a:lnTo>
                    <a:pt x="23543" y="3092"/>
                  </a:lnTo>
                  <a:cubicBezTo>
                    <a:pt x="23345" y="3052"/>
                    <a:pt x="23150" y="2994"/>
                    <a:pt x="22952" y="2938"/>
                  </a:cubicBezTo>
                  <a:close/>
                  <a:moveTo>
                    <a:pt x="15981" y="0"/>
                  </a:moveTo>
                  <a:cubicBezTo>
                    <a:pt x="14312" y="0"/>
                    <a:pt x="12617" y="571"/>
                    <a:pt x="11106" y="1208"/>
                  </a:cubicBezTo>
                  <a:cubicBezTo>
                    <a:pt x="10578" y="1430"/>
                    <a:pt x="9973" y="1599"/>
                    <a:pt x="9481" y="1905"/>
                  </a:cubicBezTo>
                  <a:cubicBezTo>
                    <a:pt x="8831" y="2313"/>
                    <a:pt x="8216" y="2991"/>
                    <a:pt x="7651" y="3509"/>
                  </a:cubicBezTo>
                  <a:cubicBezTo>
                    <a:pt x="6747" y="4340"/>
                    <a:pt x="5754" y="5354"/>
                    <a:pt x="5079" y="6387"/>
                  </a:cubicBezTo>
                  <a:cubicBezTo>
                    <a:pt x="4182" y="7762"/>
                    <a:pt x="3359" y="9204"/>
                    <a:pt x="2495" y="10599"/>
                  </a:cubicBezTo>
                  <a:cubicBezTo>
                    <a:pt x="1804" y="11712"/>
                    <a:pt x="1252" y="12861"/>
                    <a:pt x="858" y="14114"/>
                  </a:cubicBezTo>
                  <a:cubicBezTo>
                    <a:pt x="668" y="14725"/>
                    <a:pt x="485" y="15347"/>
                    <a:pt x="329" y="15968"/>
                  </a:cubicBezTo>
                  <a:cubicBezTo>
                    <a:pt x="268" y="16212"/>
                    <a:pt x="239" y="16487"/>
                    <a:pt x="98" y="16699"/>
                  </a:cubicBezTo>
                  <a:lnTo>
                    <a:pt x="98" y="16699"/>
                  </a:lnTo>
                  <a:cubicBezTo>
                    <a:pt x="316" y="16425"/>
                    <a:pt x="480" y="16130"/>
                    <a:pt x="654" y="15819"/>
                  </a:cubicBezTo>
                  <a:cubicBezTo>
                    <a:pt x="1482" y="14367"/>
                    <a:pt x="2525" y="13054"/>
                    <a:pt x="3558" y="11745"/>
                  </a:cubicBezTo>
                  <a:cubicBezTo>
                    <a:pt x="4481" y="10569"/>
                    <a:pt x="5236" y="9184"/>
                    <a:pt x="6240" y="8091"/>
                  </a:cubicBezTo>
                  <a:cubicBezTo>
                    <a:pt x="7269" y="6965"/>
                    <a:pt x="8588" y="6137"/>
                    <a:pt x="9910" y="5400"/>
                  </a:cubicBezTo>
                  <a:cubicBezTo>
                    <a:pt x="12676" y="3856"/>
                    <a:pt x="15763" y="2505"/>
                    <a:pt x="18976" y="2505"/>
                  </a:cubicBezTo>
                  <a:cubicBezTo>
                    <a:pt x="19240" y="2505"/>
                    <a:pt x="19505" y="2514"/>
                    <a:pt x="19770" y="2533"/>
                  </a:cubicBezTo>
                  <a:cubicBezTo>
                    <a:pt x="20624" y="2592"/>
                    <a:pt x="21481" y="2706"/>
                    <a:pt x="22326" y="2802"/>
                  </a:cubicBezTo>
                  <a:cubicBezTo>
                    <a:pt x="22538" y="2827"/>
                    <a:pt x="22746" y="2881"/>
                    <a:pt x="22952" y="2938"/>
                  </a:cubicBezTo>
                  <a:lnTo>
                    <a:pt x="22952" y="2938"/>
                  </a:lnTo>
                  <a:cubicBezTo>
                    <a:pt x="22931" y="2917"/>
                    <a:pt x="22909" y="2896"/>
                    <a:pt x="22887" y="2875"/>
                  </a:cubicBezTo>
                  <a:cubicBezTo>
                    <a:pt x="22485" y="2496"/>
                    <a:pt x="21990" y="2231"/>
                    <a:pt x="21544" y="1908"/>
                  </a:cubicBezTo>
                  <a:cubicBezTo>
                    <a:pt x="20737" y="1330"/>
                    <a:pt x="19907" y="749"/>
                    <a:pt x="18966" y="403"/>
                  </a:cubicBezTo>
                  <a:cubicBezTo>
                    <a:pt x="18100" y="81"/>
                    <a:pt x="17143" y="38"/>
                    <a:pt x="16226" y="4"/>
                  </a:cubicBezTo>
                  <a:cubicBezTo>
                    <a:pt x="16145" y="2"/>
                    <a:pt x="16063" y="0"/>
                    <a:pt x="15981" y="0"/>
                  </a:cubicBezTo>
                  <a:close/>
                  <a:moveTo>
                    <a:pt x="98" y="16699"/>
                  </a:moveTo>
                  <a:lnTo>
                    <a:pt x="98" y="16699"/>
                  </a:lnTo>
                  <a:cubicBezTo>
                    <a:pt x="66" y="16738"/>
                    <a:pt x="34" y="16777"/>
                    <a:pt x="0" y="16815"/>
                  </a:cubicBezTo>
                  <a:cubicBezTo>
                    <a:pt x="38" y="16779"/>
                    <a:pt x="70" y="16740"/>
                    <a:pt x="98" y="16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20"/>
            <p:cNvSpPr/>
            <p:nvPr/>
          </p:nvSpPr>
          <p:spPr>
            <a:xfrm rot="5088045">
              <a:off x="2473278" y="1622332"/>
              <a:ext cx="762422" cy="753924"/>
            </a:xfrm>
            <a:custGeom>
              <a:avLst/>
              <a:gdLst/>
              <a:ahLst/>
              <a:cxnLst/>
              <a:rect l="l" t="t" r="r" b="b"/>
              <a:pathLst>
                <a:path w="20276" h="20050" extrusionOk="0">
                  <a:moveTo>
                    <a:pt x="20226" y="1686"/>
                  </a:moveTo>
                  <a:cubicBezTo>
                    <a:pt x="20211" y="1686"/>
                    <a:pt x="20195" y="1698"/>
                    <a:pt x="20174" y="1730"/>
                  </a:cubicBezTo>
                  <a:lnTo>
                    <a:pt x="20174" y="1730"/>
                  </a:lnTo>
                  <a:cubicBezTo>
                    <a:pt x="20208" y="1730"/>
                    <a:pt x="20242" y="1729"/>
                    <a:pt x="20276" y="1727"/>
                  </a:cubicBezTo>
                  <a:cubicBezTo>
                    <a:pt x="20260" y="1707"/>
                    <a:pt x="20245" y="1686"/>
                    <a:pt x="20226" y="1686"/>
                  </a:cubicBezTo>
                  <a:close/>
                  <a:moveTo>
                    <a:pt x="19562" y="1703"/>
                  </a:moveTo>
                  <a:cubicBezTo>
                    <a:pt x="19725" y="1810"/>
                    <a:pt x="19875" y="1923"/>
                    <a:pt x="20077" y="1967"/>
                  </a:cubicBezTo>
                  <a:cubicBezTo>
                    <a:pt x="20117" y="1844"/>
                    <a:pt x="20149" y="1771"/>
                    <a:pt x="20174" y="1730"/>
                  </a:cubicBezTo>
                  <a:lnTo>
                    <a:pt x="20174" y="1730"/>
                  </a:lnTo>
                  <a:cubicBezTo>
                    <a:pt x="20163" y="1730"/>
                    <a:pt x="20151" y="1730"/>
                    <a:pt x="20139" y="1730"/>
                  </a:cubicBezTo>
                  <a:cubicBezTo>
                    <a:pt x="19948" y="1730"/>
                    <a:pt x="19755" y="1715"/>
                    <a:pt x="19562" y="1703"/>
                  </a:cubicBezTo>
                  <a:close/>
                  <a:moveTo>
                    <a:pt x="14397" y="1"/>
                  </a:moveTo>
                  <a:cubicBezTo>
                    <a:pt x="13718" y="1"/>
                    <a:pt x="13034" y="117"/>
                    <a:pt x="12373" y="236"/>
                  </a:cubicBezTo>
                  <a:cubicBezTo>
                    <a:pt x="10655" y="541"/>
                    <a:pt x="9027" y="1491"/>
                    <a:pt x="7615" y="2475"/>
                  </a:cubicBezTo>
                  <a:cubicBezTo>
                    <a:pt x="7146" y="2804"/>
                    <a:pt x="6588" y="3096"/>
                    <a:pt x="6174" y="3494"/>
                  </a:cubicBezTo>
                  <a:cubicBezTo>
                    <a:pt x="5622" y="4029"/>
                    <a:pt x="5160" y="4820"/>
                    <a:pt x="4714" y="5445"/>
                  </a:cubicBezTo>
                  <a:cubicBezTo>
                    <a:pt x="4004" y="6444"/>
                    <a:pt x="3243" y="7644"/>
                    <a:pt x="2798" y="8797"/>
                  </a:cubicBezTo>
                  <a:cubicBezTo>
                    <a:pt x="2207" y="10325"/>
                    <a:pt x="1701" y="11906"/>
                    <a:pt x="1146" y="13451"/>
                  </a:cubicBezTo>
                  <a:cubicBezTo>
                    <a:pt x="705" y="14684"/>
                    <a:pt x="403" y="15923"/>
                    <a:pt x="280" y="17231"/>
                  </a:cubicBezTo>
                  <a:cubicBezTo>
                    <a:pt x="217" y="17869"/>
                    <a:pt x="170" y="18518"/>
                    <a:pt x="147" y="19155"/>
                  </a:cubicBezTo>
                  <a:cubicBezTo>
                    <a:pt x="139" y="19406"/>
                    <a:pt x="167" y="19677"/>
                    <a:pt x="75" y="19910"/>
                  </a:cubicBezTo>
                  <a:lnTo>
                    <a:pt x="75" y="19910"/>
                  </a:lnTo>
                  <a:cubicBezTo>
                    <a:pt x="230" y="19600"/>
                    <a:pt x="329" y="19278"/>
                    <a:pt x="436" y="18942"/>
                  </a:cubicBezTo>
                  <a:cubicBezTo>
                    <a:pt x="941" y="17348"/>
                    <a:pt x="1689" y="15846"/>
                    <a:pt x="2426" y="14351"/>
                  </a:cubicBezTo>
                  <a:cubicBezTo>
                    <a:pt x="3084" y="13010"/>
                    <a:pt x="3535" y="11498"/>
                    <a:pt x="4286" y="10219"/>
                  </a:cubicBezTo>
                  <a:cubicBezTo>
                    <a:pt x="5061" y="8907"/>
                    <a:pt x="6180" y="7820"/>
                    <a:pt x="7319" y="6823"/>
                  </a:cubicBezTo>
                  <a:cubicBezTo>
                    <a:pt x="9897" y="4568"/>
                    <a:pt x="12894" y="2451"/>
                    <a:pt x="16369" y="1970"/>
                  </a:cubicBezTo>
                  <a:cubicBezTo>
                    <a:pt x="17213" y="1850"/>
                    <a:pt x="18077" y="1780"/>
                    <a:pt x="18924" y="1700"/>
                  </a:cubicBezTo>
                  <a:cubicBezTo>
                    <a:pt x="19012" y="1692"/>
                    <a:pt x="19101" y="1689"/>
                    <a:pt x="19190" y="1689"/>
                  </a:cubicBezTo>
                  <a:cubicBezTo>
                    <a:pt x="19314" y="1689"/>
                    <a:pt x="19438" y="1695"/>
                    <a:pt x="19562" y="1703"/>
                  </a:cubicBezTo>
                  <a:lnTo>
                    <a:pt x="19562" y="1703"/>
                  </a:lnTo>
                  <a:cubicBezTo>
                    <a:pt x="19536" y="1686"/>
                    <a:pt x="19511" y="1670"/>
                    <a:pt x="19485" y="1654"/>
                  </a:cubicBezTo>
                  <a:cubicBezTo>
                    <a:pt x="19014" y="1369"/>
                    <a:pt x="18476" y="1209"/>
                    <a:pt x="17970" y="990"/>
                  </a:cubicBezTo>
                  <a:cubicBezTo>
                    <a:pt x="17063" y="591"/>
                    <a:pt x="16130" y="196"/>
                    <a:pt x="15140" y="53"/>
                  </a:cubicBezTo>
                  <a:cubicBezTo>
                    <a:pt x="14894" y="16"/>
                    <a:pt x="14646" y="1"/>
                    <a:pt x="14397" y="1"/>
                  </a:cubicBezTo>
                  <a:close/>
                  <a:moveTo>
                    <a:pt x="75" y="19910"/>
                  </a:moveTo>
                  <a:cubicBezTo>
                    <a:pt x="51" y="19957"/>
                    <a:pt x="27" y="20003"/>
                    <a:pt x="1" y="20049"/>
                  </a:cubicBezTo>
                  <a:cubicBezTo>
                    <a:pt x="31" y="20005"/>
                    <a:pt x="56" y="19958"/>
                    <a:pt x="75" y="199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20"/>
            <p:cNvSpPr/>
            <p:nvPr/>
          </p:nvSpPr>
          <p:spPr>
            <a:xfrm rot="5088045">
              <a:off x="2314457" y="1765363"/>
              <a:ext cx="562078" cy="888051"/>
            </a:xfrm>
            <a:custGeom>
              <a:avLst/>
              <a:gdLst/>
              <a:ahLst/>
              <a:cxnLst/>
              <a:rect l="l" t="t" r="r" b="b"/>
              <a:pathLst>
                <a:path w="14948" h="23617" extrusionOk="0">
                  <a:moveTo>
                    <a:pt x="14896" y="153"/>
                  </a:moveTo>
                  <a:cubicBezTo>
                    <a:pt x="14879" y="153"/>
                    <a:pt x="14863" y="168"/>
                    <a:pt x="14851" y="211"/>
                  </a:cubicBezTo>
                  <a:lnTo>
                    <a:pt x="14851" y="211"/>
                  </a:lnTo>
                  <a:cubicBezTo>
                    <a:pt x="14883" y="200"/>
                    <a:pt x="14915" y="190"/>
                    <a:pt x="14947" y="178"/>
                  </a:cubicBezTo>
                  <a:cubicBezTo>
                    <a:pt x="14930" y="166"/>
                    <a:pt x="14912" y="153"/>
                    <a:pt x="14896" y="153"/>
                  </a:cubicBezTo>
                  <a:close/>
                  <a:moveTo>
                    <a:pt x="10608" y="1"/>
                  </a:moveTo>
                  <a:cubicBezTo>
                    <a:pt x="10253" y="1"/>
                    <a:pt x="9898" y="22"/>
                    <a:pt x="9546" y="75"/>
                  </a:cubicBezTo>
                  <a:cubicBezTo>
                    <a:pt x="8632" y="215"/>
                    <a:pt x="7772" y="640"/>
                    <a:pt x="6954" y="1055"/>
                  </a:cubicBezTo>
                  <a:cubicBezTo>
                    <a:pt x="5396" y="1850"/>
                    <a:pt x="4117" y="3231"/>
                    <a:pt x="3055" y="4587"/>
                  </a:cubicBezTo>
                  <a:cubicBezTo>
                    <a:pt x="2702" y="5039"/>
                    <a:pt x="2253" y="5477"/>
                    <a:pt x="1974" y="5982"/>
                  </a:cubicBezTo>
                  <a:cubicBezTo>
                    <a:pt x="1599" y="6653"/>
                    <a:pt x="1390" y="7543"/>
                    <a:pt x="1147" y="8271"/>
                  </a:cubicBezTo>
                  <a:cubicBezTo>
                    <a:pt x="758" y="9437"/>
                    <a:pt x="380" y="10806"/>
                    <a:pt x="287" y="12035"/>
                  </a:cubicBezTo>
                  <a:cubicBezTo>
                    <a:pt x="167" y="13673"/>
                    <a:pt x="147" y="15331"/>
                    <a:pt x="65" y="16972"/>
                  </a:cubicBezTo>
                  <a:cubicBezTo>
                    <a:pt x="1" y="18281"/>
                    <a:pt x="77" y="19553"/>
                    <a:pt x="336" y="20839"/>
                  </a:cubicBezTo>
                  <a:cubicBezTo>
                    <a:pt x="463" y="21467"/>
                    <a:pt x="606" y="22102"/>
                    <a:pt x="772" y="22720"/>
                  </a:cubicBezTo>
                  <a:cubicBezTo>
                    <a:pt x="836" y="22961"/>
                    <a:pt x="944" y="23216"/>
                    <a:pt x="921" y="23470"/>
                  </a:cubicBezTo>
                  <a:lnTo>
                    <a:pt x="921" y="23470"/>
                  </a:lnTo>
                  <a:cubicBezTo>
                    <a:pt x="982" y="23125"/>
                    <a:pt x="982" y="22786"/>
                    <a:pt x="985" y="22430"/>
                  </a:cubicBezTo>
                  <a:cubicBezTo>
                    <a:pt x="1005" y="20759"/>
                    <a:pt x="1284" y="19104"/>
                    <a:pt x="1549" y="17460"/>
                  </a:cubicBezTo>
                  <a:cubicBezTo>
                    <a:pt x="1792" y="15985"/>
                    <a:pt x="1782" y="14407"/>
                    <a:pt x="2127" y="12962"/>
                  </a:cubicBezTo>
                  <a:cubicBezTo>
                    <a:pt x="2483" y="11480"/>
                    <a:pt x="3240" y="10119"/>
                    <a:pt x="4038" y="8832"/>
                  </a:cubicBezTo>
                  <a:cubicBezTo>
                    <a:pt x="5848" y="5922"/>
                    <a:pt x="8098" y="3026"/>
                    <a:pt x="11280" y="1551"/>
                  </a:cubicBezTo>
                  <a:cubicBezTo>
                    <a:pt x="12054" y="1192"/>
                    <a:pt x="12862" y="873"/>
                    <a:pt x="13645" y="551"/>
                  </a:cubicBezTo>
                  <a:cubicBezTo>
                    <a:pt x="13842" y="469"/>
                    <a:pt x="14049" y="415"/>
                    <a:pt x="14257" y="365"/>
                  </a:cubicBezTo>
                  <a:lnTo>
                    <a:pt x="14257" y="365"/>
                  </a:lnTo>
                  <a:cubicBezTo>
                    <a:pt x="14422" y="413"/>
                    <a:pt x="14580" y="470"/>
                    <a:pt x="14757" y="470"/>
                  </a:cubicBezTo>
                  <a:cubicBezTo>
                    <a:pt x="14779" y="470"/>
                    <a:pt x="14802" y="469"/>
                    <a:pt x="14825" y="467"/>
                  </a:cubicBezTo>
                  <a:cubicBezTo>
                    <a:pt x="14828" y="336"/>
                    <a:pt x="14838" y="257"/>
                    <a:pt x="14851" y="211"/>
                  </a:cubicBezTo>
                  <a:lnTo>
                    <a:pt x="14851" y="211"/>
                  </a:lnTo>
                  <a:cubicBezTo>
                    <a:pt x="14658" y="272"/>
                    <a:pt x="14457" y="317"/>
                    <a:pt x="14257" y="365"/>
                  </a:cubicBezTo>
                  <a:lnTo>
                    <a:pt x="14257" y="365"/>
                  </a:lnTo>
                  <a:cubicBezTo>
                    <a:pt x="14228" y="357"/>
                    <a:pt x="14199" y="349"/>
                    <a:pt x="14170" y="341"/>
                  </a:cubicBezTo>
                  <a:cubicBezTo>
                    <a:pt x="13635" y="205"/>
                    <a:pt x="13074" y="212"/>
                    <a:pt x="12529" y="145"/>
                  </a:cubicBezTo>
                  <a:cubicBezTo>
                    <a:pt x="11894" y="70"/>
                    <a:pt x="11250" y="1"/>
                    <a:pt x="10608" y="1"/>
                  </a:cubicBezTo>
                  <a:close/>
                  <a:moveTo>
                    <a:pt x="921" y="23470"/>
                  </a:moveTo>
                  <a:cubicBezTo>
                    <a:pt x="912" y="23519"/>
                    <a:pt x="903" y="23567"/>
                    <a:pt x="891" y="23616"/>
                  </a:cubicBezTo>
                  <a:cubicBezTo>
                    <a:pt x="907" y="23568"/>
                    <a:pt x="916" y="23519"/>
                    <a:pt x="921" y="234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20"/>
            <p:cNvSpPr/>
            <p:nvPr/>
          </p:nvSpPr>
          <p:spPr>
            <a:xfrm rot="5088045">
              <a:off x="2144877" y="1999300"/>
              <a:ext cx="562078" cy="888127"/>
            </a:xfrm>
            <a:custGeom>
              <a:avLst/>
              <a:gdLst/>
              <a:ahLst/>
              <a:cxnLst/>
              <a:rect l="l" t="t" r="r" b="b"/>
              <a:pathLst>
                <a:path w="14948" h="23619" extrusionOk="0">
                  <a:moveTo>
                    <a:pt x="14895" y="156"/>
                  </a:moveTo>
                  <a:cubicBezTo>
                    <a:pt x="14878" y="156"/>
                    <a:pt x="14862" y="170"/>
                    <a:pt x="14850" y="214"/>
                  </a:cubicBezTo>
                  <a:lnTo>
                    <a:pt x="14850" y="214"/>
                  </a:lnTo>
                  <a:cubicBezTo>
                    <a:pt x="14882" y="203"/>
                    <a:pt x="14915" y="192"/>
                    <a:pt x="14947" y="181"/>
                  </a:cubicBezTo>
                  <a:cubicBezTo>
                    <a:pt x="14929" y="168"/>
                    <a:pt x="14912" y="156"/>
                    <a:pt x="14895" y="156"/>
                  </a:cubicBezTo>
                  <a:close/>
                  <a:moveTo>
                    <a:pt x="10613" y="1"/>
                  </a:moveTo>
                  <a:cubicBezTo>
                    <a:pt x="10256" y="1"/>
                    <a:pt x="9899" y="23"/>
                    <a:pt x="9545" y="77"/>
                  </a:cubicBezTo>
                  <a:cubicBezTo>
                    <a:pt x="8632" y="214"/>
                    <a:pt x="7771" y="639"/>
                    <a:pt x="6954" y="1054"/>
                  </a:cubicBezTo>
                  <a:cubicBezTo>
                    <a:pt x="5395" y="1848"/>
                    <a:pt x="4116" y="3234"/>
                    <a:pt x="3054" y="4586"/>
                  </a:cubicBezTo>
                  <a:cubicBezTo>
                    <a:pt x="2701" y="5037"/>
                    <a:pt x="2253" y="5479"/>
                    <a:pt x="1974" y="5985"/>
                  </a:cubicBezTo>
                  <a:cubicBezTo>
                    <a:pt x="1598" y="6652"/>
                    <a:pt x="1389" y="7546"/>
                    <a:pt x="1146" y="8274"/>
                  </a:cubicBezTo>
                  <a:cubicBezTo>
                    <a:pt x="758" y="9436"/>
                    <a:pt x="376" y="10805"/>
                    <a:pt x="286" y="12037"/>
                  </a:cubicBezTo>
                  <a:cubicBezTo>
                    <a:pt x="166" y="13672"/>
                    <a:pt x="146" y="15333"/>
                    <a:pt x="64" y="16971"/>
                  </a:cubicBezTo>
                  <a:cubicBezTo>
                    <a:pt x="1" y="18280"/>
                    <a:pt x="73" y="19552"/>
                    <a:pt x="336" y="20841"/>
                  </a:cubicBezTo>
                  <a:cubicBezTo>
                    <a:pt x="462" y="21466"/>
                    <a:pt x="605" y="22100"/>
                    <a:pt x="771" y="22718"/>
                  </a:cubicBezTo>
                  <a:cubicBezTo>
                    <a:pt x="835" y="22963"/>
                    <a:pt x="943" y="23216"/>
                    <a:pt x="920" y="23470"/>
                  </a:cubicBezTo>
                  <a:lnTo>
                    <a:pt x="920" y="23470"/>
                  </a:lnTo>
                  <a:cubicBezTo>
                    <a:pt x="981" y="23124"/>
                    <a:pt x="981" y="22787"/>
                    <a:pt x="984" y="22430"/>
                  </a:cubicBezTo>
                  <a:cubicBezTo>
                    <a:pt x="1004" y="20758"/>
                    <a:pt x="1283" y="19107"/>
                    <a:pt x="1548" y="17459"/>
                  </a:cubicBezTo>
                  <a:cubicBezTo>
                    <a:pt x="1791" y="15984"/>
                    <a:pt x="1781" y="14406"/>
                    <a:pt x="2126" y="12964"/>
                  </a:cubicBezTo>
                  <a:cubicBezTo>
                    <a:pt x="2482" y="11483"/>
                    <a:pt x="3236" y="10117"/>
                    <a:pt x="4037" y="8835"/>
                  </a:cubicBezTo>
                  <a:cubicBezTo>
                    <a:pt x="5847" y="5925"/>
                    <a:pt x="8093" y="3024"/>
                    <a:pt x="11280" y="1549"/>
                  </a:cubicBezTo>
                  <a:cubicBezTo>
                    <a:pt x="12053" y="1190"/>
                    <a:pt x="12857" y="871"/>
                    <a:pt x="13644" y="549"/>
                  </a:cubicBezTo>
                  <a:cubicBezTo>
                    <a:pt x="13840" y="468"/>
                    <a:pt x="14046" y="415"/>
                    <a:pt x="14253" y="366"/>
                  </a:cubicBezTo>
                  <a:lnTo>
                    <a:pt x="14253" y="366"/>
                  </a:lnTo>
                  <a:cubicBezTo>
                    <a:pt x="14419" y="414"/>
                    <a:pt x="14577" y="469"/>
                    <a:pt x="14754" y="469"/>
                  </a:cubicBezTo>
                  <a:cubicBezTo>
                    <a:pt x="14777" y="469"/>
                    <a:pt x="14800" y="468"/>
                    <a:pt x="14824" y="466"/>
                  </a:cubicBezTo>
                  <a:cubicBezTo>
                    <a:pt x="14827" y="338"/>
                    <a:pt x="14837" y="259"/>
                    <a:pt x="14850" y="214"/>
                  </a:cubicBezTo>
                  <a:lnTo>
                    <a:pt x="14850" y="214"/>
                  </a:lnTo>
                  <a:cubicBezTo>
                    <a:pt x="14656" y="275"/>
                    <a:pt x="14454" y="319"/>
                    <a:pt x="14253" y="366"/>
                  </a:cubicBezTo>
                  <a:lnTo>
                    <a:pt x="14253" y="366"/>
                  </a:lnTo>
                  <a:cubicBezTo>
                    <a:pt x="14225" y="358"/>
                    <a:pt x="14198" y="351"/>
                    <a:pt x="14170" y="344"/>
                  </a:cubicBezTo>
                  <a:cubicBezTo>
                    <a:pt x="13635" y="207"/>
                    <a:pt x="13074" y="210"/>
                    <a:pt x="12528" y="147"/>
                  </a:cubicBezTo>
                  <a:cubicBezTo>
                    <a:pt x="11895" y="71"/>
                    <a:pt x="11253" y="1"/>
                    <a:pt x="10613" y="1"/>
                  </a:cubicBezTo>
                  <a:close/>
                  <a:moveTo>
                    <a:pt x="920" y="23470"/>
                  </a:moveTo>
                  <a:cubicBezTo>
                    <a:pt x="911" y="23519"/>
                    <a:pt x="902" y="23569"/>
                    <a:pt x="890" y="23618"/>
                  </a:cubicBezTo>
                  <a:cubicBezTo>
                    <a:pt x="906" y="23569"/>
                    <a:pt x="916" y="23519"/>
                    <a:pt x="920" y="234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7" name="Google Shape;717;p20"/>
          <p:cNvGrpSpPr/>
          <p:nvPr/>
        </p:nvGrpSpPr>
        <p:grpSpPr>
          <a:xfrm>
            <a:off x="1" y="-14200"/>
            <a:ext cx="12191932" cy="6877957"/>
            <a:chOff x="0" y="-10650"/>
            <a:chExt cx="9143949" cy="5158468"/>
          </a:xfrm>
        </p:grpSpPr>
        <p:grpSp>
          <p:nvGrpSpPr>
            <p:cNvPr id="718" name="Google Shape;718;p20"/>
            <p:cNvGrpSpPr/>
            <p:nvPr/>
          </p:nvGrpSpPr>
          <p:grpSpPr>
            <a:xfrm>
              <a:off x="0" y="-10650"/>
              <a:ext cx="9143949" cy="5158468"/>
              <a:chOff x="267864" y="140547"/>
              <a:chExt cx="8608500" cy="4856400"/>
            </a:xfrm>
          </p:grpSpPr>
          <p:sp>
            <p:nvSpPr>
              <p:cNvPr id="719" name="Google Shape;719;p20"/>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20"/>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1" name="Google Shape;721;p20"/>
            <p:cNvGrpSpPr/>
            <p:nvPr/>
          </p:nvGrpSpPr>
          <p:grpSpPr>
            <a:xfrm rot="10800000">
              <a:off x="0" y="-10650"/>
              <a:ext cx="9143949" cy="5158468"/>
              <a:chOff x="267864" y="140547"/>
              <a:chExt cx="8608500" cy="4856400"/>
            </a:xfrm>
          </p:grpSpPr>
          <p:sp>
            <p:nvSpPr>
              <p:cNvPr id="722" name="Google Shape;722;p20"/>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20"/>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24" name="Google Shape;724;p20"/>
          <p:cNvGrpSpPr/>
          <p:nvPr/>
        </p:nvGrpSpPr>
        <p:grpSpPr>
          <a:xfrm rot="10800000">
            <a:off x="1" y="-14200"/>
            <a:ext cx="12191932" cy="6877957"/>
            <a:chOff x="267864" y="140547"/>
            <a:chExt cx="8608500" cy="4856400"/>
          </a:xfrm>
        </p:grpSpPr>
        <p:sp>
          <p:nvSpPr>
            <p:cNvPr id="725" name="Google Shape;725;p20"/>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20"/>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27" name="Google Shape;727;p20"/>
          <p:cNvSpPr txBox="1">
            <a:spLocks noGrp="1"/>
          </p:cNvSpPr>
          <p:nvPr>
            <p:ph type="ctrTitle"/>
          </p:nvPr>
        </p:nvSpPr>
        <p:spPr>
          <a:xfrm>
            <a:off x="1252399" y="736861"/>
            <a:ext cx="96872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Tree>
    <p:extLst>
      <p:ext uri="{BB962C8B-B14F-4D97-AF65-F5344CB8AC3E}">
        <p14:creationId xmlns:p14="http://schemas.microsoft.com/office/powerpoint/2010/main" val="16517121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ítulo 2">
  <p:cSld name="Título 2">
    <p:bg>
      <p:bgPr>
        <a:solidFill>
          <a:schemeClr val="dk1"/>
        </a:solidFill>
        <a:effectLst/>
      </p:bgPr>
    </p:bg>
    <p:spTree>
      <p:nvGrpSpPr>
        <p:cNvPr id="1" name="Shape 728"/>
        <p:cNvGrpSpPr/>
        <p:nvPr/>
      </p:nvGrpSpPr>
      <p:grpSpPr>
        <a:xfrm>
          <a:off x="0" y="0"/>
          <a:ext cx="0" cy="0"/>
          <a:chOff x="0" y="0"/>
          <a:chExt cx="0" cy="0"/>
        </a:xfrm>
      </p:grpSpPr>
      <p:grpSp>
        <p:nvGrpSpPr>
          <p:cNvPr id="729" name="Google Shape;729;p21"/>
          <p:cNvGrpSpPr/>
          <p:nvPr/>
        </p:nvGrpSpPr>
        <p:grpSpPr>
          <a:xfrm>
            <a:off x="1" y="-14200"/>
            <a:ext cx="12191932" cy="6877957"/>
            <a:chOff x="0" y="-10650"/>
            <a:chExt cx="9143949" cy="5158468"/>
          </a:xfrm>
        </p:grpSpPr>
        <p:grpSp>
          <p:nvGrpSpPr>
            <p:cNvPr id="730" name="Google Shape;730;p21"/>
            <p:cNvGrpSpPr/>
            <p:nvPr/>
          </p:nvGrpSpPr>
          <p:grpSpPr>
            <a:xfrm>
              <a:off x="0" y="-10650"/>
              <a:ext cx="9143949" cy="5158468"/>
              <a:chOff x="267864" y="140547"/>
              <a:chExt cx="8608500" cy="4856400"/>
            </a:xfrm>
          </p:grpSpPr>
          <p:sp>
            <p:nvSpPr>
              <p:cNvPr id="731" name="Google Shape;731;p21"/>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21"/>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3" name="Google Shape;733;p21"/>
            <p:cNvGrpSpPr/>
            <p:nvPr/>
          </p:nvGrpSpPr>
          <p:grpSpPr>
            <a:xfrm rot="10800000">
              <a:off x="0" y="-10650"/>
              <a:ext cx="9143949" cy="5158468"/>
              <a:chOff x="267864" y="140547"/>
              <a:chExt cx="8608500" cy="4856400"/>
            </a:xfrm>
          </p:grpSpPr>
          <p:sp>
            <p:nvSpPr>
              <p:cNvPr id="734" name="Google Shape;734;p21"/>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21"/>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36" name="Google Shape;736;p21"/>
          <p:cNvGrpSpPr/>
          <p:nvPr/>
        </p:nvGrpSpPr>
        <p:grpSpPr>
          <a:xfrm rot="10800000">
            <a:off x="1" y="-14200"/>
            <a:ext cx="12191932" cy="6877957"/>
            <a:chOff x="267864" y="140547"/>
            <a:chExt cx="8608500" cy="4856400"/>
          </a:xfrm>
        </p:grpSpPr>
        <p:sp>
          <p:nvSpPr>
            <p:cNvPr id="737" name="Google Shape;737;p21"/>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21"/>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39" name="Google Shape;739;p21"/>
          <p:cNvSpPr txBox="1">
            <a:spLocks noGrp="1"/>
          </p:cNvSpPr>
          <p:nvPr>
            <p:ph type="ctrTitle"/>
          </p:nvPr>
        </p:nvSpPr>
        <p:spPr>
          <a:xfrm>
            <a:off x="1252399" y="736861"/>
            <a:ext cx="96872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Tree>
    <p:extLst>
      <p:ext uri="{BB962C8B-B14F-4D97-AF65-F5344CB8AC3E}">
        <p14:creationId xmlns:p14="http://schemas.microsoft.com/office/powerpoint/2010/main" val="77118082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eadline">
  <p:cSld name="Headline">
    <p:bg>
      <p:bgPr>
        <a:solidFill>
          <a:schemeClr val="dk1"/>
        </a:solidFill>
        <a:effectLst/>
      </p:bgPr>
    </p:bg>
    <p:spTree>
      <p:nvGrpSpPr>
        <p:cNvPr id="1" name="Shape 740"/>
        <p:cNvGrpSpPr/>
        <p:nvPr/>
      </p:nvGrpSpPr>
      <p:grpSpPr>
        <a:xfrm>
          <a:off x="0" y="0"/>
          <a:ext cx="0" cy="0"/>
          <a:chOff x="0" y="0"/>
          <a:chExt cx="0" cy="0"/>
        </a:xfrm>
      </p:grpSpPr>
      <p:grpSp>
        <p:nvGrpSpPr>
          <p:cNvPr id="741" name="Google Shape;741;p22"/>
          <p:cNvGrpSpPr/>
          <p:nvPr/>
        </p:nvGrpSpPr>
        <p:grpSpPr>
          <a:xfrm>
            <a:off x="-648925" y="-14200"/>
            <a:ext cx="12852167" cy="7663759"/>
            <a:chOff x="-486694" y="-10650"/>
            <a:chExt cx="9639125" cy="5747819"/>
          </a:xfrm>
        </p:grpSpPr>
        <p:sp>
          <p:nvSpPr>
            <p:cNvPr id="742" name="Google Shape;742;p22"/>
            <p:cNvSpPr/>
            <p:nvPr/>
          </p:nvSpPr>
          <p:spPr>
            <a:xfrm rot="10800000">
              <a:off x="2210528" y="227932"/>
              <a:ext cx="2211073" cy="1143370"/>
            </a:xfrm>
            <a:custGeom>
              <a:avLst/>
              <a:gdLst/>
              <a:ahLst/>
              <a:cxnLst/>
              <a:rect l="l" t="t" r="r" b="b"/>
              <a:pathLst>
                <a:path w="31997" h="16546" extrusionOk="0">
                  <a:moveTo>
                    <a:pt x="15698" y="1"/>
                  </a:moveTo>
                  <a:cubicBezTo>
                    <a:pt x="15192" y="1"/>
                    <a:pt x="14688" y="20"/>
                    <a:pt x="14196" y="84"/>
                  </a:cubicBezTo>
                  <a:cubicBezTo>
                    <a:pt x="12841" y="257"/>
                    <a:pt x="11329" y="546"/>
                    <a:pt x="10004" y="905"/>
                  </a:cubicBezTo>
                  <a:cubicBezTo>
                    <a:pt x="8738" y="1247"/>
                    <a:pt x="7432" y="1652"/>
                    <a:pt x="6243" y="2211"/>
                  </a:cubicBezTo>
                  <a:cubicBezTo>
                    <a:pt x="5260" y="2675"/>
                    <a:pt x="3837" y="3330"/>
                    <a:pt x="3140" y="4167"/>
                  </a:cubicBezTo>
                  <a:cubicBezTo>
                    <a:pt x="2439" y="5004"/>
                    <a:pt x="1884" y="5791"/>
                    <a:pt x="1362" y="6755"/>
                  </a:cubicBezTo>
                  <a:cubicBezTo>
                    <a:pt x="1149" y="7147"/>
                    <a:pt x="867" y="7519"/>
                    <a:pt x="724" y="7944"/>
                  </a:cubicBezTo>
                  <a:cubicBezTo>
                    <a:pt x="588" y="8343"/>
                    <a:pt x="575" y="8765"/>
                    <a:pt x="502" y="9180"/>
                  </a:cubicBezTo>
                  <a:cubicBezTo>
                    <a:pt x="316" y="10230"/>
                    <a:pt x="170" y="11107"/>
                    <a:pt x="170" y="12170"/>
                  </a:cubicBezTo>
                  <a:cubicBezTo>
                    <a:pt x="173" y="13632"/>
                    <a:pt x="77" y="15077"/>
                    <a:pt x="0" y="16546"/>
                  </a:cubicBezTo>
                  <a:lnTo>
                    <a:pt x="31213" y="16546"/>
                  </a:lnTo>
                  <a:cubicBezTo>
                    <a:pt x="31843" y="16064"/>
                    <a:pt x="31996" y="13576"/>
                    <a:pt x="31913" y="13018"/>
                  </a:cubicBezTo>
                  <a:cubicBezTo>
                    <a:pt x="31774" y="12104"/>
                    <a:pt x="31903" y="11217"/>
                    <a:pt x="31711" y="10296"/>
                  </a:cubicBezTo>
                  <a:cubicBezTo>
                    <a:pt x="31501" y="9296"/>
                    <a:pt x="31013" y="8187"/>
                    <a:pt x="30578" y="7263"/>
                  </a:cubicBezTo>
                  <a:cubicBezTo>
                    <a:pt x="30292" y="6656"/>
                    <a:pt x="29840" y="6121"/>
                    <a:pt x="29465" y="5572"/>
                  </a:cubicBezTo>
                  <a:cubicBezTo>
                    <a:pt x="29166" y="5134"/>
                    <a:pt x="28916" y="4609"/>
                    <a:pt x="28565" y="4213"/>
                  </a:cubicBezTo>
                  <a:cubicBezTo>
                    <a:pt x="27893" y="3466"/>
                    <a:pt x="26907" y="2735"/>
                    <a:pt x="26013" y="2267"/>
                  </a:cubicBezTo>
                  <a:cubicBezTo>
                    <a:pt x="24943" y="1705"/>
                    <a:pt x="23770" y="1257"/>
                    <a:pt x="22611" y="921"/>
                  </a:cubicBezTo>
                  <a:cubicBezTo>
                    <a:pt x="21771" y="676"/>
                    <a:pt x="20907" y="323"/>
                    <a:pt x="20060" y="127"/>
                  </a:cubicBezTo>
                  <a:cubicBezTo>
                    <a:pt x="19725" y="50"/>
                    <a:pt x="19403" y="31"/>
                    <a:pt x="19079" y="31"/>
                  </a:cubicBezTo>
                  <a:cubicBezTo>
                    <a:pt x="18791" y="31"/>
                    <a:pt x="18501" y="46"/>
                    <a:pt x="18199" y="47"/>
                  </a:cubicBezTo>
                  <a:cubicBezTo>
                    <a:pt x="18152" y="48"/>
                    <a:pt x="18105" y="48"/>
                    <a:pt x="18058" y="48"/>
                  </a:cubicBezTo>
                  <a:cubicBezTo>
                    <a:pt x="17283" y="48"/>
                    <a:pt x="16487" y="1"/>
                    <a:pt x="15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22"/>
            <p:cNvSpPr/>
            <p:nvPr/>
          </p:nvSpPr>
          <p:spPr>
            <a:xfrm rot="10800000">
              <a:off x="2795489" y="620298"/>
              <a:ext cx="93979" cy="26190"/>
            </a:xfrm>
            <a:custGeom>
              <a:avLst/>
              <a:gdLst/>
              <a:ahLst/>
              <a:cxnLst/>
              <a:rect l="l" t="t" r="r" b="b"/>
              <a:pathLst>
                <a:path w="1360" h="379" extrusionOk="0">
                  <a:moveTo>
                    <a:pt x="838" y="0"/>
                  </a:moveTo>
                  <a:cubicBezTo>
                    <a:pt x="585" y="0"/>
                    <a:pt x="1" y="379"/>
                    <a:pt x="519" y="379"/>
                  </a:cubicBezTo>
                  <a:cubicBezTo>
                    <a:pt x="775" y="379"/>
                    <a:pt x="1359"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22"/>
            <p:cNvSpPr/>
            <p:nvPr/>
          </p:nvSpPr>
          <p:spPr>
            <a:xfrm rot="10800000">
              <a:off x="2809932" y="835828"/>
              <a:ext cx="93288" cy="31096"/>
            </a:xfrm>
            <a:custGeom>
              <a:avLst/>
              <a:gdLst/>
              <a:ahLst/>
              <a:cxnLst/>
              <a:rect l="l" t="t" r="r" b="b"/>
              <a:pathLst>
                <a:path w="1350" h="450" extrusionOk="0">
                  <a:moveTo>
                    <a:pt x="824" y="1"/>
                  </a:moveTo>
                  <a:cubicBezTo>
                    <a:pt x="529" y="1"/>
                    <a:pt x="0" y="450"/>
                    <a:pt x="525" y="450"/>
                  </a:cubicBezTo>
                  <a:cubicBezTo>
                    <a:pt x="821" y="450"/>
                    <a:pt x="1349"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22"/>
            <p:cNvSpPr/>
            <p:nvPr/>
          </p:nvSpPr>
          <p:spPr>
            <a:xfrm rot="10800000">
              <a:off x="2616861" y="707712"/>
              <a:ext cx="85480" cy="20040"/>
            </a:xfrm>
            <a:custGeom>
              <a:avLst/>
              <a:gdLst/>
              <a:ahLst/>
              <a:cxnLst/>
              <a:rect l="l" t="t" r="r" b="b"/>
              <a:pathLst>
                <a:path w="1237" h="290" extrusionOk="0">
                  <a:moveTo>
                    <a:pt x="874" y="0"/>
                  </a:moveTo>
                  <a:cubicBezTo>
                    <a:pt x="724" y="0"/>
                    <a:pt x="0" y="290"/>
                    <a:pt x="362" y="290"/>
                  </a:cubicBezTo>
                  <a:cubicBezTo>
                    <a:pt x="512" y="290"/>
                    <a:pt x="1236"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22"/>
            <p:cNvSpPr/>
            <p:nvPr/>
          </p:nvSpPr>
          <p:spPr>
            <a:xfrm rot="10800000">
              <a:off x="2655212" y="969886"/>
              <a:ext cx="93288" cy="30612"/>
            </a:xfrm>
            <a:custGeom>
              <a:avLst/>
              <a:gdLst/>
              <a:ahLst/>
              <a:cxnLst/>
              <a:rect l="l" t="t" r="r" b="b"/>
              <a:pathLst>
                <a:path w="1350" h="443" extrusionOk="0">
                  <a:moveTo>
                    <a:pt x="828" y="0"/>
                  </a:moveTo>
                  <a:cubicBezTo>
                    <a:pt x="532" y="0"/>
                    <a:pt x="0" y="442"/>
                    <a:pt x="526" y="442"/>
                  </a:cubicBezTo>
                  <a:cubicBezTo>
                    <a:pt x="817" y="442"/>
                    <a:pt x="1349"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22"/>
            <p:cNvSpPr/>
            <p:nvPr/>
          </p:nvSpPr>
          <p:spPr>
            <a:xfrm rot="10800000">
              <a:off x="2444935" y="732796"/>
              <a:ext cx="77671" cy="40218"/>
            </a:xfrm>
            <a:custGeom>
              <a:avLst/>
              <a:gdLst/>
              <a:ahLst/>
              <a:cxnLst/>
              <a:rect l="l" t="t" r="r" b="b"/>
              <a:pathLst>
                <a:path w="1124" h="582" extrusionOk="0">
                  <a:moveTo>
                    <a:pt x="595" y="1"/>
                  </a:moveTo>
                  <a:cubicBezTo>
                    <a:pt x="147" y="1"/>
                    <a:pt x="0" y="582"/>
                    <a:pt x="529" y="582"/>
                  </a:cubicBezTo>
                  <a:cubicBezTo>
                    <a:pt x="977" y="582"/>
                    <a:pt x="1124"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22"/>
            <p:cNvSpPr/>
            <p:nvPr/>
          </p:nvSpPr>
          <p:spPr>
            <a:xfrm rot="10800000">
              <a:off x="3812603" y="1271311"/>
              <a:ext cx="101995" cy="140831"/>
            </a:xfrm>
            <a:custGeom>
              <a:avLst/>
              <a:gdLst/>
              <a:ahLst/>
              <a:cxnLst/>
              <a:rect l="l" t="t" r="r" b="b"/>
              <a:pathLst>
                <a:path w="1476" h="2038" extrusionOk="0">
                  <a:moveTo>
                    <a:pt x="1079" y="0"/>
                  </a:moveTo>
                  <a:cubicBezTo>
                    <a:pt x="1056" y="0"/>
                    <a:pt x="1037" y="11"/>
                    <a:pt x="1022" y="34"/>
                  </a:cubicBezTo>
                  <a:lnTo>
                    <a:pt x="95" y="1469"/>
                  </a:lnTo>
                  <a:cubicBezTo>
                    <a:pt x="0" y="1613"/>
                    <a:pt x="254" y="2038"/>
                    <a:pt x="397" y="2038"/>
                  </a:cubicBezTo>
                  <a:cubicBezTo>
                    <a:pt x="419" y="2038"/>
                    <a:pt x="439" y="2027"/>
                    <a:pt x="454" y="2004"/>
                  </a:cubicBezTo>
                  <a:lnTo>
                    <a:pt x="1381" y="569"/>
                  </a:lnTo>
                  <a:cubicBezTo>
                    <a:pt x="1476" y="422"/>
                    <a:pt x="1221" y="0"/>
                    <a:pt x="1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22"/>
            <p:cNvSpPr/>
            <p:nvPr/>
          </p:nvSpPr>
          <p:spPr>
            <a:xfrm rot="10800000">
              <a:off x="3981489" y="1376692"/>
              <a:ext cx="73525" cy="97435"/>
            </a:xfrm>
            <a:custGeom>
              <a:avLst/>
              <a:gdLst/>
              <a:ahLst/>
              <a:cxnLst/>
              <a:rect l="l" t="t" r="r" b="b"/>
              <a:pathLst>
                <a:path w="1064" h="1410" extrusionOk="0">
                  <a:moveTo>
                    <a:pt x="684" y="0"/>
                  </a:moveTo>
                  <a:cubicBezTo>
                    <a:pt x="647" y="0"/>
                    <a:pt x="614" y="15"/>
                    <a:pt x="589" y="54"/>
                  </a:cubicBezTo>
                  <a:cubicBezTo>
                    <a:pt x="423" y="316"/>
                    <a:pt x="254" y="575"/>
                    <a:pt x="84" y="838"/>
                  </a:cubicBezTo>
                  <a:cubicBezTo>
                    <a:pt x="1" y="971"/>
                    <a:pt x="54" y="1147"/>
                    <a:pt x="144" y="1267"/>
                  </a:cubicBezTo>
                  <a:cubicBezTo>
                    <a:pt x="184" y="1321"/>
                    <a:pt x="289" y="1410"/>
                    <a:pt x="377" y="1410"/>
                  </a:cubicBezTo>
                  <a:cubicBezTo>
                    <a:pt x="414" y="1410"/>
                    <a:pt x="448" y="1395"/>
                    <a:pt x="473" y="1356"/>
                  </a:cubicBezTo>
                  <a:lnTo>
                    <a:pt x="981" y="575"/>
                  </a:lnTo>
                  <a:cubicBezTo>
                    <a:pt x="1064" y="442"/>
                    <a:pt x="1011" y="263"/>
                    <a:pt x="921" y="143"/>
                  </a:cubicBezTo>
                  <a:cubicBezTo>
                    <a:pt x="879" y="90"/>
                    <a:pt x="773"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22"/>
            <p:cNvSpPr/>
            <p:nvPr/>
          </p:nvSpPr>
          <p:spPr>
            <a:xfrm rot="10800000">
              <a:off x="3861113" y="1071951"/>
              <a:ext cx="76773" cy="90870"/>
            </a:xfrm>
            <a:custGeom>
              <a:avLst/>
              <a:gdLst/>
              <a:ahLst/>
              <a:cxnLst/>
              <a:rect l="l" t="t" r="r" b="b"/>
              <a:pathLst>
                <a:path w="1111" h="1315" extrusionOk="0">
                  <a:moveTo>
                    <a:pt x="731" y="1"/>
                  </a:moveTo>
                  <a:cubicBezTo>
                    <a:pt x="684" y="1"/>
                    <a:pt x="640" y="18"/>
                    <a:pt x="608" y="63"/>
                  </a:cubicBezTo>
                  <a:cubicBezTo>
                    <a:pt x="518" y="190"/>
                    <a:pt x="425" y="307"/>
                    <a:pt x="333" y="429"/>
                  </a:cubicBezTo>
                  <a:cubicBezTo>
                    <a:pt x="282" y="442"/>
                    <a:pt x="236" y="476"/>
                    <a:pt x="209" y="535"/>
                  </a:cubicBezTo>
                  <a:cubicBezTo>
                    <a:pt x="173" y="622"/>
                    <a:pt x="133" y="708"/>
                    <a:pt x="93" y="795"/>
                  </a:cubicBezTo>
                  <a:cubicBezTo>
                    <a:pt x="1" y="1001"/>
                    <a:pt x="215" y="1314"/>
                    <a:pt x="405" y="1314"/>
                  </a:cubicBezTo>
                  <a:cubicBezTo>
                    <a:pt x="468" y="1314"/>
                    <a:pt x="529" y="1279"/>
                    <a:pt x="575" y="1193"/>
                  </a:cubicBezTo>
                  <a:cubicBezTo>
                    <a:pt x="695" y="968"/>
                    <a:pt x="867" y="781"/>
                    <a:pt x="1014" y="575"/>
                  </a:cubicBezTo>
                  <a:cubicBezTo>
                    <a:pt x="1110" y="439"/>
                    <a:pt x="1083" y="260"/>
                    <a:pt x="980" y="134"/>
                  </a:cubicBezTo>
                  <a:cubicBezTo>
                    <a:pt x="931" y="71"/>
                    <a:pt x="825" y="1"/>
                    <a:pt x="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22"/>
            <p:cNvSpPr/>
            <p:nvPr/>
          </p:nvSpPr>
          <p:spPr>
            <a:xfrm rot="10800000">
              <a:off x="4112714" y="1233857"/>
              <a:ext cx="64611" cy="86724"/>
            </a:xfrm>
            <a:custGeom>
              <a:avLst/>
              <a:gdLst/>
              <a:ahLst/>
              <a:cxnLst/>
              <a:rect l="l" t="t" r="r" b="b"/>
              <a:pathLst>
                <a:path w="935" h="1255" extrusionOk="0">
                  <a:moveTo>
                    <a:pt x="516" y="0"/>
                  </a:moveTo>
                  <a:cubicBezTo>
                    <a:pt x="504" y="0"/>
                    <a:pt x="492" y="4"/>
                    <a:pt x="482" y="11"/>
                  </a:cubicBezTo>
                  <a:cubicBezTo>
                    <a:pt x="230" y="184"/>
                    <a:pt x="80" y="430"/>
                    <a:pt x="23" y="732"/>
                  </a:cubicBezTo>
                  <a:cubicBezTo>
                    <a:pt x="0" y="871"/>
                    <a:pt x="103" y="1055"/>
                    <a:pt x="190" y="1158"/>
                  </a:cubicBezTo>
                  <a:cubicBezTo>
                    <a:pt x="225" y="1198"/>
                    <a:pt x="291" y="1255"/>
                    <a:pt x="340" y="1255"/>
                  </a:cubicBezTo>
                  <a:cubicBezTo>
                    <a:pt x="369" y="1255"/>
                    <a:pt x="392" y="1236"/>
                    <a:pt x="402" y="1184"/>
                  </a:cubicBezTo>
                  <a:cubicBezTo>
                    <a:pt x="445" y="942"/>
                    <a:pt x="584" y="739"/>
                    <a:pt x="784" y="599"/>
                  </a:cubicBezTo>
                  <a:cubicBezTo>
                    <a:pt x="935" y="498"/>
                    <a:pt x="666" y="0"/>
                    <a:pt x="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22"/>
            <p:cNvSpPr/>
            <p:nvPr/>
          </p:nvSpPr>
          <p:spPr>
            <a:xfrm rot="10800000">
              <a:off x="4113059" y="1072987"/>
              <a:ext cx="69724" cy="88935"/>
            </a:xfrm>
            <a:custGeom>
              <a:avLst/>
              <a:gdLst/>
              <a:ahLst/>
              <a:cxnLst/>
              <a:rect l="l" t="t" r="r" b="b"/>
              <a:pathLst>
                <a:path w="1009" h="1287" extrusionOk="0">
                  <a:moveTo>
                    <a:pt x="606" y="1"/>
                  </a:moveTo>
                  <a:cubicBezTo>
                    <a:pt x="579" y="1"/>
                    <a:pt x="554" y="14"/>
                    <a:pt x="534" y="44"/>
                  </a:cubicBezTo>
                  <a:cubicBezTo>
                    <a:pt x="451" y="177"/>
                    <a:pt x="368" y="306"/>
                    <a:pt x="282" y="436"/>
                  </a:cubicBezTo>
                  <a:lnTo>
                    <a:pt x="102" y="715"/>
                  </a:lnTo>
                  <a:cubicBezTo>
                    <a:pt x="1" y="873"/>
                    <a:pt x="246" y="1287"/>
                    <a:pt x="402" y="1287"/>
                  </a:cubicBezTo>
                  <a:cubicBezTo>
                    <a:pt x="430" y="1287"/>
                    <a:pt x="455" y="1273"/>
                    <a:pt x="475" y="1243"/>
                  </a:cubicBezTo>
                  <a:lnTo>
                    <a:pt x="654" y="964"/>
                  </a:lnTo>
                  <a:cubicBezTo>
                    <a:pt x="737" y="835"/>
                    <a:pt x="820" y="705"/>
                    <a:pt x="907" y="576"/>
                  </a:cubicBezTo>
                  <a:cubicBezTo>
                    <a:pt x="1008" y="417"/>
                    <a:pt x="76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2"/>
            <p:cNvSpPr/>
            <p:nvPr/>
          </p:nvSpPr>
          <p:spPr>
            <a:xfrm rot="10800000">
              <a:off x="3975753" y="1159503"/>
              <a:ext cx="85203" cy="111877"/>
            </a:xfrm>
            <a:custGeom>
              <a:avLst/>
              <a:gdLst/>
              <a:ahLst/>
              <a:cxnLst/>
              <a:rect l="l" t="t" r="r" b="b"/>
              <a:pathLst>
                <a:path w="1233" h="1619" extrusionOk="0">
                  <a:moveTo>
                    <a:pt x="857" y="1"/>
                  </a:moveTo>
                  <a:cubicBezTo>
                    <a:pt x="824" y="1"/>
                    <a:pt x="793" y="15"/>
                    <a:pt x="771" y="53"/>
                  </a:cubicBezTo>
                  <a:cubicBezTo>
                    <a:pt x="568" y="399"/>
                    <a:pt x="332" y="725"/>
                    <a:pt x="84" y="1044"/>
                  </a:cubicBezTo>
                  <a:cubicBezTo>
                    <a:pt x="1" y="1150"/>
                    <a:pt x="67" y="1329"/>
                    <a:pt x="127" y="1429"/>
                  </a:cubicBezTo>
                  <a:cubicBezTo>
                    <a:pt x="165" y="1487"/>
                    <a:pt x="273" y="1619"/>
                    <a:pt x="368" y="1619"/>
                  </a:cubicBezTo>
                  <a:cubicBezTo>
                    <a:pt x="388" y="1619"/>
                    <a:pt x="408" y="1613"/>
                    <a:pt x="426" y="1599"/>
                  </a:cubicBezTo>
                  <a:cubicBezTo>
                    <a:pt x="442" y="1588"/>
                    <a:pt x="452" y="1575"/>
                    <a:pt x="466" y="1565"/>
                  </a:cubicBezTo>
                  <a:lnTo>
                    <a:pt x="469" y="1562"/>
                  </a:lnTo>
                  <a:cubicBezTo>
                    <a:pt x="599" y="1452"/>
                    <a:pt x="685" y="1332"/>
                    <a:pt x="758" y="1176"/>
                  </a:cubicBezTo>
                  <a:cubicBezTo>
                    <a:pt x="761" y="1173"/>
                    <a:pt x="761" y="1173"/>
                    <a:pt x="761" y="1170"/>
                  </a:cubicBezTo>
                  <a:cubicBezTo>
                    <a:pt x="901" y="977"/>
                    <a:pt x="1033" y="781"/>
                    <a:pt x="1157" y="575"/>
                  </a:cubicBezTo>
                  <a:cubicBezTo>
                    <a:pt x="1233" y="442"/>
                    <a:pt x="1173" y="266"/>
                    <a:pt x="1087" y="150"/>
                  </a:cubicBezTo>
                  <a:cubicBezTo>
                    <a:pt x="1051" y="99"/>
                    <a:pt x="944" y="1"/>
                    <a:pt x="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22"/>
            <p:cNvSpPr/>
            <p:nvPr/>
          </p:nvSpPr>
          <p:spPr>
            <a:xfrm rot="10800000">
              <a:off x="4004983" y="959728"/>
              <a:ext cx="94463" cy="130811"/>
            </a:xfrm>
            <a:custGeom>
              <a:avLst/>
              <a:gdLst/>
              <a:ahLst/>
              <a:cxnLst/>
              <a:rect l="l" t="t" r="r" b="b"/>
              <a:pathLst>
                <a:path w="1367" h="1893" extrusionOk="0">
                  <a:moveTo>
                    <a:pt x="975" y="0"/>
                  </a:moveTo>
                  <a:cubicBezTo>
                    <a:pt x="958" y="0"/>
                    <a:pt x="943" y="8"/>
                    <a:pt x="933" y="24"/>
                  </a:cubicBezTo>
                  <a:cubicBezTo>
                    <a:pt x="650" y="460"/>
                    <a:pt x="371" y="895"/>
                    <a:pt x="89" y="1326"/>
                  </a:cubicBezTo>
                  <a:cubicBezTo>
                    <a:pt x="1" y="1462"/>
                    <a:pt x="268" y="1892"/>
                    <a:pt x="396" y="1892"/>
                  </a:cubicBezTo>
                  <a:cubicBezTo>
                    <a:pt x="413" y="1892"/>
                    <a:pt x="427" y="1885"/>
                    <a:pt x="438" y="1868"/>
                  </a:cubicBezTo>
                  <a:lnTo>
                    <a:pt x="1282" y="563"/>
                  </a:lnTo>
                  <a:cubicBezTo>
                    <a:pt x="1367" y="430"/>
                    <a:pt x="1102" y="0"/>
                    <a:pt x="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22"/>
            <p:cNvSpPr/>
            <p:nvPr/>
          </p:nvSpPr>
          <p:spPr>
            <a:xfrm rot="10800000">
              <a:off x="3748269" y="1182998"/>
              <a:ext cx="73871" cy="101788"/>
            </a:xfrm>
            <a:custGeom>
              <a:avLst/>
              <a:gdLst/>
              <a:ahLst/>
              <a:cxnLst/>
              <a:rect l="l" t="t" r="r" b="b"/>
              <a:pathLst>
                <a:path w="1069" h="1473" extrusionOk="0">
                  <a:moveTo>
                    <a:pt x="678" y="0"/>
                  </a:moveTo>
                  <a:cubicBezTo>
                    <a:pt x="669" y="0"/>
                    <a:pt x="662" y="4"/>
                    <a:pt x="657" y="11"/>
                  </a:cubicBezTo>
                  <a:cubicBezTo>
                    <a:pt x="544" y="188"/>
                    <a:pt x="432" y="361"/>
                    <a:pt x="319" y="533"/>
                  </a:cubicBezTo>
                  <a:cubicBezTo>
                    <a:pt x="239" y="660"/>
                    <a:pt x="156" y="786"/>
                    <a:pt x="76" y="912"/>
                  </a:cubicBezTo>
                  <a:cubicBezTo>
                    <a:pt x="0" y="1030"/>
                    <a:pt x="291" y="1472"/>
                    <a:pt x="387" y="1472"/>
                  </a:cubicBezTo>
                  <a:cubicBezTo>
                    <a:pt x="396" y="1472"/>
                    <a:pt x="403" y="1468"/>
                    <a:pt x="408" y="1460"/>
                  </a:cubicBezTo>
                  <a:lnTo>
                    <a:pt x="990" y="560"/>
                  </a:lnTo>
                  <a:cubicBezTo>
                    <a:pt x="1069" y="441"/>
                    <a:pt x="773"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56" name="Google Shape;756;p22"/>
            <p:cNvGrpSpPr/>
            <p:nvPr/>
          </p:nvGrpSpPr>
          <p:grpSpPr>
            <a:xfrm rot="4336452">
              <a:off x="-52267" y="1896001"/>
              <a:ext cx="3408028" cy="3400717"/>
              <a:chOff x="-156655" y="-225704"/>
              <a:chExt cx="2831920" cy="2825845"/>
            </a:xfrm>
          </p:grpSpPr>
          <p:sp>
            <p:nvSpPr>
              <p:cNvPr id="757" name="Google Shape;757;p22"/>
              <p:cNvSpPr/>
              <p:nvPr/>
            </p:nvSpPr>
            <p:spPr>
              <a:xfrm rot="-9843034">
                <a:off x="164550" y="37507"/>
                <a:ext cx="2237860" cy="2299423"/>
              </a:xfrm>
              <a:custGeom>
                <a:avLst/>
                <a:gdLst/>
                <a:ahLst/>
                <a:cxnLst/>
                <a:rect l="l" t="t" r="r" b="b"/>
                <a:pathLst>
                  <a:path w="32788" h="33690" extrusionOk="0">
                    <a:moveTo>
                      <a:pt x="11724" y="0"/>
                    </a:moveTo>
                    <a:cubicBezTo>
                      <a:pt x="10869" y="0"/>
                      <a:pt x="10018" y="148"/>
                      <a:pt x="9236" y="517"/>
                    </a:cubicBezTo>
                    <a:cubicBezTo>
                      <a:pt x="8685" y="776"/>
                      <a:pt x="8392" y="1041"/>
                      <a:pt x="8316" y="1676"/>
                    </a:cubicBezTo>
                    <a:cubicBezTo>
                      <a:pt x="8180" y="2815"/>
                      <a:pt x="8366" y="3959"/>
                      <a:pt x="8571" y="5081"/>
                    </a:cubicBezTo>
                    <a:cubicBezTo>
                      <a:pt x="8874" y="6722"/>
                      <a:pt x="9748" y="8197"/>
                      <a:pt x="10063" y="9819"/>
                    </a:cubicBezTo>
                    <a:cubicBezTo>
                      <a:pt x="10246" y="10746"/>
                      <a:pt x="10359" y="11693"/>
                      <a:pt x="10522" y="12626"/>
                    </a:cubicBezTo>
                    <a:cubicBezTo>
                      <a:pt x="10748" y="13932"/>
                      <a:pt x="10871" y="15234"/>
                      <a:pt x="10545" y="16529"/>
                    </a:cubicBezTo>
                    <a:cubicBezTo>
                      <a:pt x="10226" y="17792"/>
                      <a:pt x="9712" y="18991"/>
                      <a:pt x="8851" y="19988"/>
                    </a:cubicBezTo>
                    <a:cubicBezTo>
                      <a:pt x="8312" y="20609"/>
                      <a:pt x="7615" y="21028"/>
                      <a:pt x="6987" y="21549"/>
                    </a:cubicBezTo>
                    <a:cubicBezTo>
                      <a:pt x="6369" y="22061"/>
                      <a:pt x="5751" y="22536"/>
                      <a:pt x="5100" y="23004"/>
                    </a:cubicBezTo>
                    <a:cubicBezTo>
                      <a:pt x="4243" y="23622"/>
                      <a:pt x="3396" y="24297"/>
                      <a:pt x="2691" y="25091"/>
                    </a:cubicBezTo>
                    <a:cubicBezTo>
                      <a:pt x="2137" y="25712"/>
                      <a:pt x="1731" y="26427"/>
                      <a:pt x="1270" y="27118"/>
                    </a:cubicBezTo>
                    <a:cubicBezTo>
                      <a:pt x="884" y="27699"/>
                      <a:pt x="449" y="28290"/>
                      <a:pt x="233" y="28968"/>
                    </a:cubicBezTo>
                    <a:cubicBezTo>
                      <a:pt x="0" y="29702"/>
                      <a:pt x="137" y="30383"/>
                      <a:pt x="273" y="31117"/>
                    </a:cubicBezTo>
                    <a:cubicBezTo>
                      <a:pt x="366" y="31606"/>
                      <a:pt x="389" y="31911"/>
                      <a:pt x="645" y="32290"/>
                    </a:cubicBezTo>
                    <a:cubicBezTo>
                      <a:pt x="828" y="32954"/>
                      <a:pt x="1443" y="33320"/>
                      <a:pt x="1691" y="33483"/>
                    </a:cubicBezTo>
                    <a:cubicBezTo>
                      <a:pt x="1934" y="33639"/>
                      <a:pt x="2145" y="33689"/>
                      <a:pt x="2360" y="33689"/>
                    </a:cubicBezTo>
                    <a:cubicBezTo>
                      <a:pt x="2589" y="33689"/>
                      <a:pt x="2824" y="33632"/>
                      <a:pt x="3110" y="33586"/>
                    </a:cubicBezTo>
                    <a:cubicBezTo>
                      <a:pt x="3652" y="33496"/>
                      <a:pt x="4286" y="33516"/>
                      <a:pt x="4704" y="33118"/>
                    </a:cubicBezTo>
                    <a:cubicBezTo>
                      <a:pt x="5306" y="32543"/>
                      <a:pt x="5920" y="31832"/>
                      <a:pt x="6429" y="31171"/>
                    </a:cubicBezTo>
                    <a:cubicBezTo>
                      <a:pt x="6841" y="30626"/>
                      <a:pt x="7156" y="29998"/>
                      <a:pt x="7702" y="29566"/>
                    </a:cubicBezTo>
                    <a:cubicBezTo>
                      <a:pt x="8021" y="29310"/>
                      <a:pt x="8392" y="29121"/>
                      <a:pt x="8738" y="28901"/>
                    </a:cubicBezTo>
                    <a:cubicBezTo>
                      <a:pt x="9814" y="28224"/>
                      <a:pt x="10798" y="27696"/>
                      <a:pt x="12050" y="27367"/>
                    </a:cubicBezTo>
                    <a:cubicBezTo>
                      <a:pt x="13186" y="27068"/>
                      <a:pt x="14372" y="26951"/>
                      <a:pt x="15528" y="26755"/>
                    </a:cubicBezTo>
                    <a:cubicBezTo>
                      <a:pt x="16773" y="26546"/>
                      <a:pt x="18079" y="26380"/>
                      <a:pt x="19356" y="26380"/>
                    </a:cubicBezTo>
                    <a:cubicBezTo>
                      <a:pt x="19561" y="26380"/>
                      <a:pt x="19766" y="26384"/>
                      <a:pt x="19970" y="26393"/>
                    </a:cubicBezTo>
                    <a:cubicBezTo>
                      <a:pt x="21000" y="26442"/>
                      <a:pt x="22014" y="26522"/>
                      <a:pt x="23039" y="26522"/>
                    </a:cubicBezTo>
                    <a:cubicBezTo>
                      <a:pt x="23406" y="26522"/>
                      <a:pt x="23775" y="26512"/>
                      <a:pt x="24146" y="26486"/>
                    </a:cubicBezTo>
                    <a:cubicBezTo>
                      <a:pt x="25508" y="26393"/>
                      <a:pt x="26880" y="26068"/>
                      <a:pt x="28226" y="25845"/>
                    </a:cubicBezTo>
                    <a:cubicBezTo>
                      <a:pt x="29740" y="25596"/>
                      <a:pt x="32698" y="25726"/>
                      <a:pt x="32764" y="23579"/>
                    </a:cubicBezTo>
                    <a:cubicBezTo>
                      <a:pt x="32787" y="22862"/>
                      <a:pt x="32538" y="22091"/>
                      <a:pt x="32425" y="21387"/>
                    </a:cubicBezTo>
                    <a:cubicBezTo>
                      <a:pt x="32376" y="21065"/>
                      <a:pt x="32339" y="20729"/>
                      <a:pt x="32272" y="20410"/>
                    </a:cubicBezTo>
                    <a:cubicBezTo>
                      <a:pt x="32037" y="19271"/>
                      <a:pt x="31724" y="18168"/>
                      <a:pt x="31531" y="17012"/>
                    </a:cubicBezTo>
                    <a:cubicBezTo>
                      <a:pt x="31186" y="14935"/>
                      <a:pt x="30741" y="12832"/>
                      <a:pt x="30701" y="10729"/>
                    </a:cubicBezTo>
                    <a:cubicBezTo>
                      <a:pt x="30681" y="9809"/>
                      <a:pt x="30704" y="8939"/>
                      <a:pt x="30555" y="8035"/>
                    </a:cubicBezTo>
                    <a:cubicBezTo>
                      <a:pt x="30372" y="6926"/>
                      <a:pt x="30073" y="5852"/>
                      <a:pt x="29847" y="4753"/>
                    </a:cubicBezTo>
                    <a:cubicBezTo>
                      <a:pt x="29674" y="3905"/>
                      <a:pt x="29199" y="2740"/>
                      <a:pt x="28558" y="2131"/>
                    </a:cubicBezTo>
                    <a:cubicBezTo>
                      <a:pt x="28079" y="1674"/>
                      <a:pt x="27559" y="1534"/>
                      <a:pt x="27012" y="1534"/>
                    </a:cubicBezTo>
                    <a:cubicBezTo>
                      <a:pt x="26423" y="1534"/>
                      <a:pt x="25804" y="1697"/>
                      <a:pt x="25173" y="1803"/>
                    </a:cubicBezTo>
                    <a:cubicBezTo>
                      <a:pt x="24171" y="1968"/>
                      <a:pt x="22984" y="2340"/>
                      <a:pt x="21924" y="2340"/>
                    </a:cubicBezTo>
                    <a:cubicBezTo>
                      <a:pt x="21705" y="2340"/>
                      <a:pt x="21491" y="2325"/>
                      <a:pt x="21286" y="2287"/>
                    </a:cubicBezTo>
                    <a:cubicBezTo>
                      <a:pt x="19858" y="2032"/>
                      <a:pt x="18383" y="1739"/>
                      <a:pt x="17003" y="1291"/>
                    </a:cubicBezTo>
                    <a:cubicBezTo>
                      <a:pt x="15804" y="902"/>
                      <a:pt x="14642" y="411"/>
                      <a:pt x="13402" y="171"/>
                    </a:cubicBezTo>
                    <a:cubicBezTo>
                      <a:pt x="12853" y="64"/>
                      <a:pt x="12288" y="0"/>
                      <a:pt x="11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22"/>
              <p:cNvSpPr/>
              <p:nvPr/>
            </p:nvSpPr>
            <p:spPr>
              <a:xfrm rot="333063">
                <a:off x="-45146" y="-72548"/>
                <a:ext cx="2342902" cy="2419104"/>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9" name="Google Shape;759;p22"/>
            <p:cNvGrpSpPr/>
            <p:nvPr/>
          </p:nvGrpSpPr>
          <p:grpSpPr>
            <a:xfrm flipH="1">
              <a:off x="8482" y="-10650"/>
              <a:ext cx="9143949" cy="5158468"/>
              <a:chOff x="0" y="-10650"/>
              <a:chExt cx="9143949" cy="5158468"/>
            </a:xfrm>
          </p:grpSpPr>
          <p:grpSp>
            <p:nvGrpSpPr>
              <p:cNvPr id="760" name="Google Shape;760;p22"/>
              <p:cNvGrpSpPr/>
              <p:nvPr/>
            </p:nvGrpSpPr>
            <p:grpSpPr>
              <a:xfrm>
                <a:off x="0" y="-10650"/>
                <a:ext cx="9143949" cy="5158468"/>
                <a:chOff x="267864" y="140547"/>
                <a:chExt cx="8608500" cy="4856400"/>
              </a:xfrm>
            </p:grpSpPr>
            <p:sp>
              <p:nvSpPr>
                <p:cNvPr id="761" name="Google Shape;761;p22"/>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22"/>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3" name="Google Shape;763;p22"/>
              <p:cNvGrpSpPr/>
              <p:nvPr/>
            </p:nvGrpSpPr>
            <p:grpSpPr>
              <a:xfrm rot="10800000">
                <a:off x="0" y="-10650"/>
                <a:ext cx="9143949" cy="5158468"/>
                <a:chOff x="267864" y="140547"/>
                <a:chExt cx="8608500" cy="4856400"/>
              </a:xfrm>
            </p:grpSpPr>
            <p:sp>
              <p:nvSpPr>
                <p:cNvPr id="764" name="Google Shape;764;p22"/>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22"/>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66" name="Google Shape;766;p22"/>
            <p:cNvGrpSpPr/>
            <p:nvPr/>
          </p:nvGrpSpPr>
          <p:grpSpPr>
            <a:xfrm>
              <a:off x="5453381" y="769278"/>
              <a:ext cx="1150045" cy="1226978"/>
              <a:chOff x="5453381" y="769278"/>
              <a:chExt cx="1150045" cy="1226978"/>
            </a:xfrm>
          </p:grpSpPr>
          <p:sp>
            <p:nvSpPr>
              <p:cNvPr id="767" name="Google Shape;767;p22"/>
              <p:cNvSpPr/>
              <p:nvPr/>
            </p:nvSpPr>
            <p:spPr>
              <a:xfrm rot="10800000">
                <a:off x="5453383" y="1412151"/>
                <a:ext cx="639139" cy="584105"/>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22"/>
              <p:cNvSpPr/>
              <p:nvPr/>
            </p:nvSpPr>
            <p:spPr>
              <a:xfrm rot="6940079">
                <a:off x="5718785" y="771020"/>
                <a:ext cx="619236" cy="978317"/>
              </a:xfrm>
              <a:custGeom>
                <a:avLst/>
                <a:gdLst/>
                <a:ahLst/>
                <a:cxnLst/>
                <a:rect l="l" t="t" r="r" b="b"/>
                <a:pathLst>
                  <a:path w="11117" h="17567" extrusionOk="0">
                    <a:moveTo>
                      <a:pt x="7050" y="5225"/>
                    </a:moveTo>
                    <a:cubicBezTo>
                      <a:pt x="7273" y="5225"/>
                      <a:pt x="7512" y="5261"/>
                      <a:pt x="7755" y="5331"/>
                    </a:cubicBezTo>
                    <a:cubicBezTo>
                      <a:pt x="8236" y="5467"/>
                      <a:pt x="8801" y="5809"/>
                      <a:pt x="9197" y="6208"/>
                    </a:cubicBezTo>
                    <a:cubicBezTo>
                      <a:pt x="9539" y="6550"/>
                      <a:pt x="9755" y="6946"/>
                      <a:pt x="9871" y="7441"/>
                    </a:cubicBezTo>
                    <a:cubicBezTo>
                      <a:pt x="9372" y="7984"/>
                      <a:pt x="8700" y="8380"/>
                      <a:pt x="7994" y="8380"/>
                    </a:cubicBezTo>
                    <a:cubicBezTo>
                      <a:pt x="7859" y="8380"/>
                      <a:pt x="7722" y="8365"/>
                      <a:pt x="7586" y="8334"/>
                    </a:cubicBezTo>
                    <a:cubicBezTo>
                      <a:pt x="7054" y="8215"/>
                      <a:pt x="6279" y="7746"/>
                      <a:pt x="5901" y="7119"/>
                    </a:cubicBezTo>
                    <a:cubicBezTo>
                      <a:pt x="5698" y="6780"/>
                      <a:pt x="5635" y="6450"/>
                      <a:pt x="5721" y="6138"/>
                    </a:cubicBezTo>
                    <a:cubicBezTo>
                      <a:pt x="5811" y="5809"/>
                      <a:pt x="5991" y="5564"/>
                      <a:pt x="6263" y="5411"/>
                    </a:cubicBezTo>
                    <a:cubicBezTo>
                      <a:pt x="6479" y="5288"/>
                      <a:pt x="6748" y="5225"/>
                      <a:pt x="7050" y="5225"/>
                    </a:cubicBezTo>
                    <a:close/>
                    <a:moveTo>
                      <a:pt x="3472" y="10707"/>
                    </a:moveTo>
                    <a:cubicBezTo>
                      <a:pt x="4160" y="10707"/>
                      <a:pt x="5047" y="11198"/>
                      <a:pt x="5516" y="11676"/>
                    </a:cubicBezTo>
                    <a:cubicBezTo>
                      <a:pt x="6077" y="12251"/>
                      <a:pt x="6370" y="12912"/>
                      <a:pt x="6509" y="13540"/>
                    </a:cubicBezTo>
                    <a:cubicBezTo>
                      <a:pt x="6348" y="13565"/>
                      <a:pt x="6185" y="13578"/>
                      <a:pt x="6022" y="13578"/>
                    </a:cubicBezTo>
                    <a:cubicBezTo>
                      <a:pt x="5902" y="13578"/>
                      <a:pt x="5781" y="13571"/>
                      <a:pt x="5662" y="13557"/>
                    </a:cubicBezTo>
                    <a:cubicBezTo>
                      <a:pt x="4997" y="13480"/>
                      <a:pt x="4476" y="13198"/>
                      <a:pt x="4014" y="12902"/>
                    </a:cubicBezTo>
                    <a:cubicBezTo>
                      <a:pt x="3576" y="12623"/>
                      <a:pt x="3090" y="12281"/>
                      <a:pt x="2881" y="11759"/>
                    </a:cubicBezTo>
                    <a:cubicBezTo>
                      <a:pt x="2762" y="11454"/>
                      <a:pt x="2675" y="11138"/>
                      <a:pt x="2871" y="10919"/>
                    </a:cubicBezTo>
                    <a:cubicBezTo>
                      <a:pt x="2987" y="10793"/>
                      <a:pt x="3263" y="10710"/>
                      <a:pt x="3452" y="10710"/>
                    </a:cubicBezTo>
                    <a:cubicBezTo>
                      <a:pt x="3459" y="10707"/>
                      <a:pt x="3466" y="10707"/>
                      <a:pt x="3472" y="10707"/>
                    </a:cubicBezTo>
                    <a:close/>
                    <a:moveTo>
                      <a:pt x="7548" y="1"/>
                    </a:moveTo>
                    <a:cubicBezTo>
                      <a:pt x="7297" y="1"/>
                      <a:pt x="7074" y="68"/>
                      <a:pt x="6814" y="145"/>
                    </a:cubicBezTo>
                    <a:lnTo>
                      <a:pt x="6685" y="185"/>
                    </a:lnTo>
                    <a:lnTo>
                      <a:pt x="6732" y="351"/>
                    </a:lnTo>
                    <a:lnTo>
                      <a:pt x="6865" y="314"/>
                    </a:lnTo>
                    <a:cubicBezTo>
                      <a:pt x="7115" y="239"/>
                      <a:pt x="7320" y="178"/>
                      <a:pt x="7546" y="178"/>
                    </a:cubicBezTo>
                    <a:cubicBezTo>
                      <a:pt x="7671" y="178"/>
                      <a:pt x="7802" y="197"/>
                      <a:pt x="7951" y="242"/>
                    </a:cubicBezTo>
                    <a:cubicBezTo>
                      <a:pt x="9210" y="620"/>
                      <a:pt x="10107" y="2016"/>
                      <a:pt x="10493" y="3095"/>
                    </a:cubicBezTo>
                    <a:cubicBezTo>
                      <a:pt x="10855" y="4105"/>
                      <a:pt x="10937" y="5667"/>
                      <a:pt x="10399" y="6696"/>
                    </a:cubicBezTo>
                    <a:cubicBezTo>
                      <a:pt x="10293" y="6899"/>
                      <a:pt x="10160" y="7095"/>
                      <a:pt x="10010" y="7278"/>
                    </a:cubicBezTo>
                    <a:cubicBezTo>
                      <a:pt x="9881" y="6806"/>
                      <a:pt x="9659" y="6421"/>
                      <a:pt x="9323" y="6085"/>
                    </a:cubicBezTo>
                    <a:cubicBezTo>
                      <a:pt x="8907" y="5667"/>
                      <a:pt x="8309" y="5305"/>
                      <a:pt x="7805" y="5161"/>
                    </a:cubicBezTo>
                    <a:cubicBezTo>
                      <a:pt x="7545" y="5087"/>
                      <a:pt x="7291" y="5051"/>
                      <a:pt x="7051" y="5051"/>
                    </a:cubicBezTo>
                    <a:cubicBezTo>
                      <a:pt x="6721" y="5051"/>
                      <a:pt x="6420" y="5121"/>
                      <a:pt x="6177" y="5258"/>
                    </a:cubicBezTo>
                    <a:cubicBezTo>
                      <a:pt x="5864" y="5434"/>
                      <a:pt x="5652" y="5716"/>
                      <a:pt x="5552" y="6092"/>
                    </a:cubicBezTo>
                    <a:cubicBezTo>
                      <a:pt x="5456" y="6447"/>
                      <a:pt x="5525" y="6832"/>
                      <a:pt x="5752" y="7208"/>
                    </a:cubicBezTo>
                    <a:cubicBezTo>
                      <a:pt x="6160" y="7886"/>
                      <a:pt x="6964" y="8374"/>
                      <a:pt x="7549" y="8507"/>
                    </a:cubicBezTo>
                    <a:cubicBezTo>
                      <a:pt x="7695" y="8539"/>
                      <a:pt x="7842" y="8555"/>
                      <a:pt x="7987" y="8555"/>
                    </a:cubicBezTo>
                    <a:cubicBezTo>
                      <a:pt x="8704" y="8555"/>
                      <a:pt x="9392" y="8180"/>
                      <a:pt x="9914" y="7650"/>
                    </a:cubicBezTo>
                    <a:lnTo>
                      <a:pt x="9914" y="7650"/>
                    </a:lnTo>
                    <a:cubicBezTo>
                      <a:pt x="10180" y="9115"/>
                      <a:pt x="9887" y="10699"/>
                      <a:pt x="9143" y="11799"/>
                    </a:cubicBezTo>
                    <a:cubicBezTo>
                      <a:pt x="8526" y="12713"/>
                      <a:pt x="7635" y="13318"/>
                      <a:pt x="6681" y="13510"/>
                    </a:cubicBezTo>
                    <a:cubicBezTo>
                      <a:pt x="6515" y="12752"/>
                      <a:pt x="6167" y="12091"/>
                      <a:pt x="5642" y="11553"/>
                    </a:cubicBezTo>
                    <a:cubicBezTo>
                      <a:pt x="5154" y="11055"/>
                      <a:pt x="4234" y="10534"/>
                      <a:pt x="3472" y="10534"/>
                    </a:cubicBezTo>
                    <a:lnTo>
                      <a:pt x="3449" y="10534"/>
                    </a:lnTo>
                    <a:cubicBezTo>
                      <a:pt x="3220" y="10537"/>
                      <a:pt x="2898" y="10630"/>
                      <a:pt x="2742" y="10802"/>
                    </a:cubicBezTo>
                    <a:cubicBezTo>
                      <a:pt x="2446" y="11131"/>
                      <a:pt x="2629" y="11600"/>
                      <a:pt x="2719" y="11826"/>
                    </a:cubicBezTo>
                    <a:cubicBezTo>
                      <a:pt x="2944" y="12394"/>
                      <a:pt x="3456" y="12756"/>
                      <a:pt x="3918" y="13051"/>
                    </a:cubicBezTo>
                    <a:cubicBezTo>
                      <a:pt x="4399" y="13358"/>
                      <a:pt x="4941" y="13653"/>
                      <a:pt x="5642" y="13732"/>
                    </a:cubicBezTo>
                    <a:cubicBezTo>
                      <a:pt x="5768" y="13746"/>
                      <a:pt x="5895" y="13753"/>
                      <a:pt x="6021" y="13753"/>
                    </a:cubicBezTo>
                    <a:cubicBezTo>
                      <a:pt x="6197" y="13753"/>
                      <a:pt x="6372" y="13740"/>
                      <a:pt x="6546" y="13712"/>
                    </a:cubicBezTo>
                    <a:cubicBezTo>
                      <a:pt x="6622" y="14148"/>
                      <a:pt x="6632" y="14563"/>
                      <a:pt x="6609" y="14919"/>
                    </a:cubicBezTo>
                    <a:cubicBezTo>
                      <a:pt x="6575" y="15494"/>
                      <a:pt x="6506" y="16098"/>
                      <a:pt x="6117" y="16600"/>
                    </a:cubicBezTo>
                    <a:cubicBezTo>
                      <a:pt x="5768" y="17048"/>
                      <a:pt x="5336" y="17294"/>
                      <a:pt x="4752" y="17371"/>
                    </a:cubicBezTo>
                    <a:cubicBezTo>
                      <a:pt x="4640" y="17385"/>
                      <a:pt x="4529" y="17392"/>
                      <a:pt x="4418" y="17392"/>
                    </a:cubicBezTo>
                    <a:cubicBezTo>
                      <a:pt x="3115" y="17392"/>
                      <a:pt x="1936" y="16415"/>
                      <a:pt x="1054" y="15686"/>
                    </a:cubicBezTo>
                    <a:cubicBezTo>
                      <a:pt x="755" y="15437"/>
                      <a:pt x="459" y="15161"/>
                      <a:pt x="123" y="14822"/>
                    </a:cubicBezTo>
                    <a:lnTo>
                      <a:pt x="1" y="14945"/>
                    </a:lnTo>
                    <a:cubicBezTo>
                      <a:pt x="336" y="15291"/>
                      <a:pt x="638" y="15566"/>
                      <a:pt x="945" y="15822"/>
                    </a:cubicBezTo>
                    <a:cubicBezTo>
                      <a:pt x="1845" y="16567"/>
                      <a:pt x="3050" y="17567"/>
                      <a:pt x="4416" y="17567"/>
                    </a:cubicBezTo>
                    <a:cubicBezTo>
                      <a:pt x="4533" y="17567"/>
                      <a:pt x="4655" y="17560"/>
                      <a:pt x="4775" y="17544"/>
                    </a:cubicBezTo>
                    <a:cubicBezTo>
                      <a:pt x="5399" y="17464"/>
                      <a:pt x="5881" y="17188"/>
                      <a:pt x="6256" y="16706"/>
                    </a:cubicBezTo>
                    <a:cubicBezTo>
                      <a:pt x="6675" y="16164"/>
                      <a:pt x="6748" y="15530"/>
                      <a:pt x="6785" y="14928"/>
                    </a:cubicBezTo>
                    <a:cubicBezTo>
                      <a:pt x="6811" y="14494"/>
                      <a:pt x="6788" y="14075"/>
                      <a:pt x="6718" y="13683"/>
                    </a:cubicBezTo>
                    <a:cubicBezTo>
                      <a:pt x="7715" y="13480"/>
                      <a:pt x="8645" y="12849"/>
                      <a:pt x="9286" y="11899"/>
                    </a:cubicBezTo>
                    <a:cubicBezTo>
                      <a:pt x="10070" y="10742"/>
                      <a:pt x="10369" y="9072"/>
                      <a:pt x="10074" y="7540"/>
                    </a:cubicBezTo>
                    <a:cubicBezTo>
                      <a:pt x="10070" y="7524"/>
                      <a:pt x="10067" y="7507"/>
                      <a:pt x="10060" y="7490"/>
                    </a:cubicBezTo>
                    <a:cubicBezTo>
                      <a:pt x="10257" y="7268"/>
                      <a:pt x="10422" y="7025"/>
                      <a:pt x="10552" y="6776"/>
                    </a:cubicBezTo>
                    <a:cubicBezTo>
                      <a:pt x="11117" y="5703"/>
                      <a:pt x="11031" y="4082"/>
                      <a:pt x="10655" y="3035"/>
                    </a:cubicBezTo>
                    <a:cubicBezTo>
                      <a:pt x="10257" y="1919"/>
                      <a:pt x="9323" y="474"/>
                      <a:pt x="8001" y="72"/>
                    </a:cubicBezTo>
                    <a:cubicBezTo>
                      <a:pt x="7834" y="21"/>
                      <a:pt x="7687" y="1"/>
                      <a:pt x="7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22"/>
              <p:cNvSpPr/>
              <p:nvPr/>
            </p:nvSpPr>
            <p:spPr>
              <a:xfrm rot="10800000">
                <a:off x="5764346" y="1590299"/>
                <a:ext cx="61265" cy="17072"/>
              </a:xfrm>
              <a:custGeom>
                <a:avLst/>
                <a:gdLst/>
                <a:ahLst/>
                <a:cxnLst/>
                <a:rect l="l" t="t" r="r" b="b"/>
                <a:pathLst>
                  <a:path w="1360" h="379" extrusionOk="0">
                    <a:moveTo>
                      <a:pt x="838" y="0"/>
                    </a:moveTo>
                    <a:cubicBezTo>
                      <a:pt x="585" y="0"/>
                      <a:pt x="1" y="379"/>
                      <a:pt x="519" y="379"/>
                    </a:cubicBezTo>
                    <a:cubicBezTo>
                      <a:pt x="775" y="379"/>
                      <a:pt x="1359"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22"/>
              <p:cNvSpPr/>
              <p:nvPr/>
            </p:nvSpPr>
            <p:spPr>
              <a:xfrm rot="10800000">
                <a:off x="5773760" y="1730796"/>
                <a:ext cx="60814" cy="20270"/>
              </a:xfrm>
              <a:custGeom>
                <a:avLst/>
                <a:gdLst/>
                <a:ahLst/>
                <a:cxnLst/>
                <a:rect l="l" t="t" r="r" b="b"/>
                <a:pathLst>
                  <a:path w="1350" h="450" extrusionOk="0">
                    <a:moveTo>
                      <a:pt x="824" y="1"/>
                    </a:moveTo>
                    <a:cubicBezTo>
                      <a:pt x="529" y="1"/>
                      <a:pt x="0" y="450"/>
                      <a:pt x="525" y="450"/>
                    </a:cubicBezTo>
                    <a:cubicBezTo>
                      <a:pt x="821" y="450"/>
                      <a:pt x="1349"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2"/>
              <p:cNvSpPr/>
              <p:nvPr/>
            </p:nvSpPr>
            <p:spPr>
              <a:xfrm rot="10800000">
                <a:off x="5647900" y="1647282"/>
                <a:ext cx="55724" cy="13063"/>
              </a:xfrm>
              <a:custGeom>
                <a:avLst/>
                <a:gdLst/>
                <a:ahLst/>
                <a:cxnLst/>
                <a:rect l="l" t="t" r="r" b="b"/>
                <a:pathLst>
                  <a:path w="1237" h="290" extrusionOk="0">
                    <a:moveTo>
                      <a:pt x="874" y="0"/>
                    </a:moveTo>
                    <a:cubicBezTo>
                      <a:pt x="724" y="0"/>
                      <a:pt x="0" y="290"/>
                      <a:pt x="362" y="290"/>
                    </a:cubicBezTo>
                    <a:cubicBezTo>
                      <a:pt x="512" y="290"/>
                      <a:pt x="1236"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22"/>
              <p:cNvSpPr/>
              <p:nvPr/>
            </p:nvSpPr>
            <p:spPr>
              <a:xfrm rot="10800000">
                <a:off x="5672901" y="1818183"/>
                <a:ext cx="60814" cy="19955"/>
              </a:xfrm>
              <a:custGeom>
                <a:avLst/>
                <a:gdLst/>
                <a:ahLst/>
                <a:cxnLst/>
                <a:rect l="l" t="t" r="r" b="b"/>
                <a:pathLst>
                  <a:path w="1350" h="443" extrusionOk="0">
                    <a:moveTo>
                      <a:pt x="828" y="0"/>
                    </a:moveTo>
                    <a:cubicBezTo>
                      <a:pt x="532" y="0"/>
                      <a:pt x="0" y="442"/>
                      <a:pt x="526" y="442"/>
                    </a:cubicBezTo>
                    <a:cubicBezTo>
                      <a:pt x="817" y="442"/>
                      <a:pt x="1349"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22"/>
              <p:cNvSpPr/>
              <p:nvPr/>
            </p:nvSpPr>
            <p:spPr>
              <a:xfrm rot="10800000">
                <a:off x="5535824" y="1663633"/>
                <a:ext cx="50633" cy="26216"/>
              </a:xfrm>
              <a:custGeom>
                <a:avLst/>
                <a:gdLst/>
                <a:ahLst/>
                <a:cxnLst/>
                <a:rect l="l" t="t" r="r" b="b"/>
                <a:pathLst>
                  <a:path w="1124" h="582" extrusionOk="0">
                    <a:moveTo>
                      <a:pt x="595" y="1"/>
                    </a:moveTo>
                    <a:cubicBezTo>
                      <a:pt x="147" y="1"/>
                      <a:pt x="0" y="582"/>
                      <a:pt x="529" y="582"/>
                    </a:cubicBezTo>
                    <a:cubicBezTo>
                      <a:pt x="977" y="582"/>
                      <a:pt x="1124"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774" name="Google Shape;774;p22"/>
          <p:cNvSpPr txBox="1">
            <a:spLocks noGrp="1"/>
          </p:cNvSpPr>
          <p:nvPr>
            <p:ph type="ctrTitle"/>
          </p:nvPr>
        </p:nvSpPr>
        <p:spPr>
          <a:xfrm>
            <a:off x="5769541" y="3446733"/>
            <a:ext cx="5466800" cy="16616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algn="r" rtl="0">
              <a:spcBef>
                <a:spcPts val="0"/>
              </a:spcBef>
              <a:spcAft>
                <a:spcPts val="0"/>
              </a:spcAft>
              <a:buSzPts val="6000"/>
              <a:buFont typeface="Bahiana"/>
              <a:buNone/>
              <a:defRPr sz="8000">
                <a:latin typeface="Bahiana"/>
                <a:ea typeface="Bahiana"/>
                <a:cs typeface="Bahiana"/>
                <a:sym typeface="Bahiana"/>
              </a:defRPr>
            </a:lvl2pPr>
            <a:lvl3pPr lvl="2" algn="r" rtl="0">
              <a:spcBef>
                <a:spcPts val="0"/>
              </a:spcBef>
              <a:spcAft>
                <a:spcPts val="0"/>
              </a:spcAft>
              <a:buSzPts val="6000"/>
              <a:buFont typeface="Bahiana"/>
              <a:buNone/>
              <a:defRPr sz="8000">
                <a:latin typeface="Bahiana"/>
                <a:ea typeface="Bahiana"/>
                <a:cs typeface="Bahiana"/>
                <a:sym typeface="Bahiana"/>
              </a:defRPr>
            </a:lvl3pPr>
            <a:lvl4pPr lvl="3" algn="r" rtl="0">
              <a:spcBef>
                <a:spcPts val="0"/>
              </a:spcBef>
              <a:spcAft>
                <a:spcPts val="0"/>
              </a:spcAft>
              <a:buSzPts val="6000"/>
              <a:buFont typeface="Bahiana"/>
              <a:buNone/>
              <a:defRPr sz="8000">
                <a:latin typeface="Bahiana"/>
                <a:ea typeface="Bahiana"/>
                <a:cs typeface="Bahiana"/>
                <a:sym typeface="Bahiana"/>
              </a:defRPr>
            </a:lvl4pPr>
            <a:lvl5pPr lvl="4" algn="r" rtl="0">
              <a:spcBef>
                <a:spcPts val="0"/>
              </a:spcBef>
              <a:spcAft>
                <a:spcPts val="0"/>
              </a:spcAft>
              <a:buSzPts val="6000"/>
              <a:buFont typeface="Bahiana"/>
              <a:buNone/>
              <a:defRPr sz="8000">
                <a:latin typeface="Bahiana"/>
                <a:ea typeface="Bahiana"/>
                <a:cs typeface="Bahiana"/>
                <a:sym typeface="Bahiana"/>
              </a:defRPr>
            </a:lvl5pPr>
            <a:lvl6pPr lvl="5" algn="r" rtl="0">
              <a:spcBef>
                <a:spcPts val="0"/>
              </a:spcBef>
              <a:spcAft>
                <a:spcPts val="0"/>
              </a:spcAft>
              <a:buSzPts val="6000"/>
              <a:buFont typeface="Bahiana"/>
              <a:buNone/>
              <a:defRPr sz="8000">
                <a:latin typeface="Bahiana"/>
                <a:ea typeface="Bahiana"/>
                <a:cs typeface="Bahiana"/>
                <a:sym typeface="Bahiana"/>
              </a:defRPr>
            </a:lvl6pPr>
            <a:lvl7pPr lvl="6" algn="r" rtl="0">
              <a:spcBef>
                <a:spcPts val="0"/>
              </a:spcBef>
              <a:spcAft>
                <a:spcPts val="0"/>
              </a:spcAft>
              <a:buSzPts val="6000"/>
              <a:buFont typeface="Bahiana"/>
              <a:buNone/>
              <a:defRPr sz="8000">
                <a:latin typeface="Bahiana"/>
                <a:ea typeface="Bahiana"/>
                <a:cs typeface="Bahiana"/>
                <a:sym typeface="Bahiana"/>
              </a:defRPr>
            </a:lvl7pPr>
            <a:lvl8pPr lvl="7" algn="r" rtl="0">
              <a:spcBef>
                <a:spcPts val="0"/>
              </a:spcBef>
              <a:spcAft>
                <a:spcPts val="0"/>
              </a:spcAft>
              <a:buSzPts val="6000"/>
              <a:buFont typeface="Bahiana"/>
              <a:buNone/>
              <a:defRPr sz="8000">
                <a:latin typeface="Bahiana"/>
                <a:ea typeface="Bahiana"/>
                <a:cs typeface="Bahiana"/>
                <a:sym typeface="Bahiana"/>
              </a:defRPr>
            </a:lvl8pPr>
            <a:lvl9pPr lvl="8" algn="r" rtl="0">
              <a:spcBef>
                <a:spcPts val="0"/>
              </a:spcBef>
              <a:spcAft>
                <a:spcPts val="0"/>
              </a:spcAft>
              <a:buSzPts val="6000"/>
              <a:buFont typeface="Bahiana"/>
              <a:buNone/>
              <a:defRPr sz="8000">
                <a:latin typeface="Bahiana"/>
                <a:ea typeface="Bahiana"/>
                <a:cs typeface="Bahiana"/>
                <a:sym typeface="Bahiana"/>
              </a:defRPr>
            </a:lvl9pPr>
          </a:lstStyle>
          <a:p>
            <a:endParaRPr/>
          </a:p>
        </p:txBody>
      </p:sp>
      <p:sp>
        <p:nvSpPr>
          <p:cNvPr id="775" name="Google Shape;775;p22"/>
          <p:cNvSpPr txBox="1">
            <a:spLocks noGrp="1"/>
          </p:cNvSpPr>
          <p:nvPr>
            <p:ph type="subTitle" idx="1"/>
          </p:nvPr>
        </p:nvSpPr>
        <p:spPr>
          <a:xfrm>
            <a:off x="4620608" y="5149655"/>
            <a:ext cx="6615600" cy="55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133">
                <a:latin typeface="Didact Gothic"/>
                <a:ea typeface="Didact Gothic"/>
                <a:cs typeface="Didact Gothic"/>
                <a:sym typeface="Didact Gothic"/>
              </a:defRPr>
            </a:lvl1pPr>
            <a:lvl2pPr lvl="1" algn="r" rtl="0">
              <a:lnSpc>
                <a:spcPct val="100000"/>
              </a:lnSpc>
              <a:spcBef>
                <a:spcPts val="2133"/>
              </a:spcBef>
              <a:spcAft>
                <a:spcPts val="0"/>
              </a:spcAft>
              <a:buNone/>
              <a:defRPr sz="2133"/>
            </a:lvl2pPr>
            <a:lvl3pPr lvl="2" algn="r" rtl="0">
              <a:lnSpc>
                <a:spcPct val="100000"/>
              </a:lnSpc>
              <a:spcBef>
                <a:spcPts val="2133"/>
              </a:spcBef>
              <a:spcAft>
                <a:spcPts val="0"/>
              </a:spcAft>
              <a:buNone/>
              <a:defRPr sz="2133"/>
            </a:lvl3pPr>
            <a:lvl4pPr lvl="3" algn="r" rtl="0">
              <a:lnSpc>
                <a:spcPct val="100000"/>
              </a:lnSpc>
              <a:spcBef>
                <a:spcPts val="2133"/>
              </a:spcBef>
              <a:spcAft>
                <a:spcPts val="0"/>
              </a:spcAft>
              <a:buNone/>
              <a:defRPr sz="2133"/>
            </a:lvl4pPr>
            <a:lvl5pPr lvl="4" algn="r" rtl="0">
              <a:lnSpc>
                <a:spcPct val="100000"/>
              </a:lnSpc>
              <a:spcBef>
                <a:spcPts val="2133"/>
              </a:spcBef>
              <a:spcAft>
                <a:spcPts val="0"/>
              </a:spcAft>
              <a:buNone/>
              <a:defRPr sz="2133"/>
            </a:lvl5pPr>
            <a:lvl6pPr lvl="5" algn="r" rtl="0">
              <a:lnSpc>
                <a:spcPct val="100000"/>
              </a:lnSpc>
              <a:spcBef>
                <a:spcPts val="2133"/>
              </a:spcBef>
              <a:spcAft>
                <a:spcPts val="0"/>
              </a:spcAft>
              <a:buNone/>
              <a:defRPr sz="2133"/>
            </a:lvl6pPr>
            <a:lvl7pPr lvl="6" algn="r" rtl="0">
              <a:lnSpc>
                <a:spcPct val="100000"/>
              </a:lnSpc>
              <a:spcBef>
                <a:spcPts val="2133"/>
              </a:spcBef>
              <a:spcAft>
                <a:spcPts val="0"/>
              </a:spcAft>
              <a:buNone/>
              <a:defRPr sz="2133"/>
            </a:lvl7pPr>
            <a:lvl8pPr lvl="7" algn="r" rtl="0">
              <a:lnSpc>
                <a:spcPct val="100000"/>
              </a:lnSpc>
              <a:spcBef>
                <a:spcPts val="2133"/>
              </a:spcBef>
              <a:spcAft>
                <a:spcPts val="0"/>
              </a:spcAft>
              <a:buNone/>
              <a:defRPr sz="2133"/>
            </a:lvl8pPr>
            <a:lvl9pPr lvl="8" algn="r" rtl="0">
              <a:lnSpc>
                <a:spcPct val="100000"/>
              </a:lnSpc>
              <a:spcBef>
                <a:spcPts val="2133"/>
              </a:spcBef>
              <a:spcAft>
                <a:spcPts val="2133"/>
              </a:spcAft>
              <a:buNone/>
              <a:defRPr sz="2133"/>
            </a:lvl9pPr>
          </a:lstStyle>
          <a:p>
            <a:endParaRPr/>
          </a:p>
        </p:txBody>
      </p:sp>
      <p:sp>
        <p:nvSpPr>
          <p:cNvPr id="776" name="Google Shape;776;p22"/>
          <p:cNvSpPr txBox="1">
            <a:spLocks noGrp="1"/>
          </p:cNvSpPr>
          <p:nvPr>
            <p:ph type="title" idx="2" hasCustomPrompt="1"/>
          </p:nvPr>
        </p:nvSpPr>
        <p:spPr>
          <a:xfrm>
            <a:off x="8541008" y="2133477"/>
            <a:ext cx="2695200" cy="1386800"/>
          </a:xfrm>
          <a:prstGeom prst="rect">
            <a:avLst/>
          </a:prstGeom>
          <a:noFill/>
        </p:spPr>
        <p:txBody>
          <a:bodyPr spcFirstLastPara="1" wrap="square" lIns="91425" tIns="91425" rIns="91425" bIns="91425" anchor="b" anchorCtr="0">
            <a:noAutofit/>
          </a:bodyPr>
          <a:lstStyle>
            <a:lvl1pPr marR="36575" lvl="0" algn="r" rtl="0">
              <a:spcBef>
                <a:spcPts val="0"/>
              </a:spcBef>
              <a:spcAft>
                <a:spcPts val="0"/>
              </a:spcAft>
              <a:buClr>
                <a:schemeClr val="lt1"/>
              </a:buClr>
              <a:buSzPts val="3600"/>
              <a:buNone/>
              <a:defRPr sz="5333">
                <a:solidFill>
                  <a:schemeClr val="lt1"/>
                </a:solidFill>
              </a:defRPr>
            </a:lvl1pPr>
            <a:lvl2pPr lvl="1" algn="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6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777" name="Google Shape;777;p22"/>
          <p:cNvSpPr/>
          <p:nvPr/>
        </p:nvSpPr>
        <p:spPr>
          <a:xfrm>
            <a:off x="9510560" y="662824"/>
            <a:ext cx="1696131" cy="35035"/>
          </a:xfrm>
          <a:custGeom>
            <a:avLst/>
            <a:gdLst/>
            <a:ahLst/>
            <a:cxnLst/>
            <a:rect l="l" t="t" r="r" b="b"/>
            <a:pathLst>
              <a:path w="19027" h="393" extrusionOk="0">
                <a:moveTo>
                  <a:pt x="429" y="1"/>
                </a:moveTo>
                <a:cubicBezTo>
                  <a:pt x="120" y="1"/>
                  <a:pt x="0" y="393"/>
                  <a:pt x="376" y="393"/>
                </a:cubicBezTo>
                <a:lnTo>
                  <a:pt x="18598" y="393"/>
                </a:lnTo>
                <a:cubicBezTo>
                  <a:pt x="18910" y="393"/>
                  <a:pt x="19027" y="1"/>
                  <a:pt x="186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08928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691156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numbers">
  <p:cSld name="Title and numbers">
    <p:bg>
      <p:bgPr>
        <a:solidFill>
          <a:schemeClr val="dk1"/>
        </a:solidFill>
        <a:effectLst/>
      </p:bgPr>
    </p:bg>
    <p:spTree>
      <p:nvGrpSpPr>
        <p:cNvPr id="1" name="Shape 778"/>
        <p:cNvGrpSpPr/>
        <p:nvPr/>
      </p:nvGrpSpPr>
      <p:grpSpPr>
        <a:xfrm>
          <a:off x="0" y="0"/>
          <a:ext cx="0" cy="0"/>
          <a:chOff x="0" y="0"/>
          <a:chExt cx="0" cy="0"/>
        </a:xfrm>
      </p:grpSpPr>
      <p:grpSp>
        <p:nvGrpSpPr>
          <p:cNvPr id="779" name="Google Shape;779;p23"/>
          <p:cNvGrpSpPr/>
          <p:nvPr/>
        </p:nvGrpSpPr>
        <p:grpSpPr>
          <a:xfrm flipH="1">
            <a:off x="258629" y="4015730"/>
            <a:ext cx="3900676" cy="3115284"/>
            <a:chOff x="1134975" y="741626"/>
            <a:chExt cx="2531591" cy="2021861"/>
          </a:xfrm>
        </p:grpSpPr>
        <p:sp>
          <p:nvSpPr>
            <p:cNvPr id="780" name="Google Shape;780;p23"/>
            <p:cNvSpPr/>
            <p:nvPr/>
          </p:nvSpPr>
          <p:spPr>
            <a:xfrm rot="5088045">
              <a:off x="1596731" y="446661"/>
              <a:ext cx="1530936" cy="2325283"/>
            </a:xfrm>
            <a:custGeom>
              <a:avLst/>
              <a:gdLst/>
              <a:ahLst/>
              <a:cxnLst/>
              <a:rect l="l" t="t" r="r" b="b"/>
              <a:pathLst>
                <a:path w="40714" h="61839" extrusionOk="0">
                  <a:moveTo>
                    <a:pt x="33585" y="61136"/>
                  </a:moveTo>
                  <a:cubicBezTo>
                    <a:pt x="33560" y="61136"/>
                    <a:pt x="33655" y="61207"/>
                    <a:pt x="33962" y="61409"/>
                  </a:cubicBezTo>
                  <a:cubicBezTo>
                    <a:pt x="33881" y="61348"/>
                    <a:pt x="33805" y="61276"/>
                    <a:pt x="33734" y="61198"/>
                  </a:cubicBezTo>
                  <a:lnTo>
                    <a:pt x="33734" y="61198"/>
                  </a:lnTo>
                  <a:cubicBezTo>
                    <a:pt x="33655" y="61160"/>
                    <a:pt x="33600" y="61136"/>
                    <a:pt x="33585" y="61136"/>
                  </a:cubicBezTo>
                  <a:close/>
                  <a:moveTo>
                    <a:pt x="13592" y="0"/>
                  </a:moveTo>
                  <a:cubicBezTo>
                    <a:pt x="13427" y="0"/>
                    <a:pt x="13263" y="5"/>
                    <a:pt x="13099" y="14"/>
                  </a:cubicBezTo>
                  <a:cubicBezTo>
                    <a:pt x="11801" y="91"/>
                    <a:pt x="10521" y="356"/>
                    <a:pt x="9229" y="450"/>
                  </a:cubicBezTo>
                  <a:cubicBezTo>
                    <a:pt x="8621" y="493"/>
                    <a:pt x="8624" y="456"/>
                    <a:pt x="8295" y="1094"/>
                  </a:cubicBezTo>
                  <a:cubicBezTo>
                    <a:pt x="7684" y="2280"/>
                    <a:pt x="7351" y="3555"/>
                    <a:pt x="6890" y="4798"/>
                  </a:cubicBezTo>
                  <a:cubicBezTo>
                    <a:pt x="6368" y="6200"/>
                    <a:pt x="5940" y="7635"/>
                    <a:pt x="5415" y="9031"/>
                  </a:cubicBezTo>
                  <a:cubicBezTo>
                    <a:pt x="4887" y="10423"/>
                    <a:pt x="4309" y="11775"/>
                    <a:pt x="3900" y="13210"/>
                  </a:cubicBezTo>
                  <a:cubicBezTo>
                    <a:pt x="2764" y="17194"/>
                    <a:pt x="2193" y="21346"/>
                    <a:pt x="943" y="25293"/>
                  </a:cubicBezTo>
                  <a:cubicBezTo>
                    <a:pt x="790" y="25771"/>
                    <a:pt x="644" y="26313"/>
                    <a:pt x="462" y="26785"/>
                  </a:cubicBezTo>
                  <a:cubicBezTo>
                    <a:pt x="455" y="26805"/>
                    <a:pt x="103" y="27372"/>
                    <a:pt x="73" y="27512"/>
                  </a:cubicBezTo>
                  <a:cubicBezTo>
                    <a:pt x="0" y="27867"/>
                    <a:pt x="50" y="27967"/>
                    <a:pt x="226" y="28266"/>
                  </a:cubicBezTo>
                  <a:cubicBezTo>
                    <a:pt x="830" y="29289"/>
                    <a:pt x="1724" y="30259"/>
                    <a:pt x="2618" y="31136"/>
                  </a:cubicBezTo>
                  <a:cubicBezTo>
                    <a:pt x="3472" y="31970"/>
                    <a:pt x="4146" y="32901"/>
                    <a:pt x="4873" y="33841"/>
                  </a:cubicBezTo>
                  <a:cubicBezTo>
                    <a:pt x="5661" y="34858"/>
                    <a:pt x="6647" y="35735"/>
                    <a:pt x="7521" y="36678"/>
                  </a:cubicBezTo>
                  <a:cubicBezTo>
                    <a:pt x="8129" y="37339"/>
                    <a:pt x="8644" y="38087"/>
                    <a:pt x="9352" y="38651"/>
                  </a:cubicBezTo>
                  <a:cubicBezTo>
                    <a:pt x="9907" y="39096"/>
                    <a:pt x="10498" y="39512"/>
                    <a:pt x="11059" y="39947"/>
                  </a:cubicBezTo>
                  <a:cubicBezTo>
                    <a:pt x="12322" y="40934"/>
                    <a:pt x="13491" y="42030"/>
                    <a:pt x="14757" y="43013"/>
                  </a:cubicBezTo>
                  <a:cubicBezTo>
                    <a:pt x="16116" y="44070"/>
                    <a:pt x="17408" y="45272"/>
                    <a:pt x="18837" y="46239"/>
                  </a:cubicBezTo>
                  <a:cubicBezTo>
                    <a:pt x="20116" y="47100"/>
                    <a:pt x="21305" y="47990"/>
                    <a:pt x="22428" y="49053"/>
                  </a:cubicBezTo>
                  <a:cubicBezTo>
                    <a:pt x="25242" y="51718"/>
                    <a:pt x="27770" y="54638"/>
                    <a:pt x="30431" y="57451"/>
                  </a:cubicBezTo>
                  <a:cubicBezTo>
                    <a:pt x="31364" y="58435"/>
                    <a:pt x="32195" y="59521"/>
                    <a:pt x="33142" y="60488"/>
                  </a:cubicBezTo>
                  <a:cubicBezTo>
                    <a:pt x="33349" y="60698"/>
                    <a:pt x="33527" y="60973"/>
                    <a:pt x="33734" y="61198"/>
                  </a:cubicBezTo>
                  <a:lnTo>
                    <a:pt x="33734" y="61198"/>
                  </a:lnTo>
                  <a:cubicBezTo>
                    <a:pt x="33853" y="61255"/>
                    <a:pt x="34024" y="61342"/>
                    <a:pt x="34181" y="61418"/>
                  </a:cubicBezTo>
                  <a:cubicBezTo>
                    <a:pt x="34323" y="61487"/>
                    <a:pt x="34848" y="61839"/>
                    <a:pt x="35110" y="61839"/>
                  </a:cubicBezTo>
                  <a:cubicBezTo>
                    <a:pt x="35151" y="61839"/>
                    <a:pt x="35186" y="61830"/>
                    <a:pt x="35212" y="61810"/>
                  </a:cubicBezTo>
                  <a:cubicBezTo>
                    <a:pt x="35501" y="61591"/>
                    <a:pt x="35169" y="60142"/>
                    <a:pt x="35242" y="59794"/>
                  </a:cubicBezTo>
                  <a:cubicBezTo>
                    <a:pt x="35325" y="59408"/>
                    <a:pt x="35444" y="59043"/>
                    <a:pt x="35517" y="58627"/>
                  </a:cubicBezTo>
                  <a:cubicBezTo>
                    <a:pt x="35587" y="58252"/>
                    <a:pt x="35613" y="57744"/>
                    <a:pt x="35723" y="57379"/>
                  </a:cubicBezTo>
                  <a:cubicBezTo>
                    <a:pt x="35786" y="57156"/>
                    <a:pt x="35979" y="56940"/>
                    <a:pt x="36055" y="56721"/>
                  </a:cubicBezTo>
                  <a:cubicBezTo>
                    <a:pt x="36474" y="55528"/>
                    <a:pt x="36561" y="54176"/>
                    <a:pt x="36541" y="52930"/>
                  </a:cubicBezTo>
                  <a:cubicBezTo>
                    <a:pt x="36504" y="50708"/>
                    <a:pt x="36677" y="48425"/>
                    <a:pt x="36789" y="46206"/>
                  </a:cubicBezTo>
                  <a:cubicBezTo>
                    <a:pt x="36956" y="43030"/>
                    <a:pt x="37577" y="39867"/>
                    <a:pt x="37780" y="36684"/>
                  </a:cubicBezTo>
                  <a:cubicBezTo>
                    <a:pt x="37946" y="34037"/>
                    <a:pt x="38218" y="31399"/>
                    <a:pt x="38407" y="28751"/>
                  </a:cubicBezTo>
                  <a:cubicBezTo>
                    <a:pt x="38856" y="22512"/>
                    <a:pt x="39882" y="16326"/>
                    <a:pt x="40245" y="10074"/>
                  </a:cubicBezTo>
                  <a:cubicBezTo>
                    <a:pt x="40374" y="7888"/>
                    <a:pt x="40594" y="5728"/>
                    <a:pt x="40620" y="3532"/>
                  </a:cubicBezTo>
                  <a:cubicBezTo>
                    <a:pt x="40627" y="3233"/>
                    <a:pt x="40713" y="2828"/>
                    <a:pt x="40440" y="2615"/>
                  </a:cubicBezTo>
                  <a:cubicBezTo>
                    <a:pt x="40395" y="2579"/>
                    <a:pt x="40281" y="2568"/>
                    <a:pt x="40159" y="2568"/>
                  </a:cubicBezTo>
                  <a:cubicBezTo>
                    <a:pt x="39966" y="2568"/>
                    <a:pt x="39752" y="2595"/>
                    <a:pt x="39750" y="2595"/>
                  </a:cubicBezTo>
                  <a:cubicBezTo>
                    <a:pt x="39742" y="2595"/>
                    <a:pt x="39734" y="2595"/>
                    <a:pt x="39726" y="2595"/>
                  </a:cubicBezTo>
                  <a:cubicBezTo>
                    <a:pt x="39006" y="2595"/>
                    <a:pt x="38267" y="2455"/>
                    <a:pt x="37564" y="2373"/>
                  </a:cubicBezTo>
                  <a:cubicBezTo>
                    <a:pt x="35431" y="2127"/>
                    <a:pt x="33284" y="2028"/>
                    <a:pt x="31142" y="1885"/>
                  </a:cubicBezTo>
                  <a:cubicBezTo>
                    <a:pt x="29052" y="1749"/>
                    <a:pt x="26986" y="1427"/>
                    <a:pt x="24900" y="1290"/>
                  </a:cubicBezTo>
                  <a:cubicBezTo>
                    <a:pt x="22544" y="1140"/>
                    <a:pt x="20288" y="911"/>
                    <a:pt x="17953" y="569"/>
                  </a:cubicBezTo>
                  <a:cubicBezTo>
                    <a:pt x="16519" y="357"/>
                    <a:pt x="15051" y="0"/>
                    <a:pt x="135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3"/>
            <p:cNvSpPr/>
            <p:nvPr/>
          </p:nvSpPr>
          <p:spPr>
            <a:xfrm rot="5088045">
              <a:off x="2874366" y="1486438"/>
              <a:ext cx="946673" cy="554219"/>
            </a:xfrm>
            <a:custGeom>
              <a:avLst/>
              <a:gdLst/>
              <a:ahLst/>
              <a:cxnLst/>
              <a:rect l="l" t="t" r="r" b="b"/>
              <a:pathLst>
                <a:path w="25176" h="14739" extrusionOk="0">
                  <a:moveTo>
                    <a:pt x="24507" y="3847"/>
                  </a:moveTo>
                  <a:cubicBezTo>
                    <a:pt x="24628" y="4003"/>
                    <a:pt x="24734" y="4160"/>
                    <a:pt x="24910" y="4267"/>
                  </a:cubicBezTo>
                  <a:cubicBezTo>
                    <a:pt x="24989" y="4164"/>
                    <a:pt x="25042" y="4106"/>
                    <a:pt x="25080" y="4076"/>
                  </a:cubicBezTo>
                  <a:lnTo>
                    <a:pt x="25080" y="4076"/>
                  </a:lnTo>
                  <a:cubicBezTo>
                    <a:pt x="25112" y="4087"/>
                    <a:pt x="25144" y="4097"/>
                    <a:pt x="25176" y="4107"/>
                  </a:cubicBezTo>
                  <a:cubicBezTo>
                    <a:pt x="25167" y="4079"/>
                    <a:pt x="25158" y="4050"/>
                    <a:pt x="25133" y="4050"/>
                  </a:cubicBezTo>
                  <a:cubicBezTo>
                    <a:pt x="25120" y="4050"/>
                    <a:pt x="25103" y="4058"/>
                    <a:pt x="25080" y="4076"/>
                  </a:cubicBezTo>
                  <a:lnTo>
                    <a:pt x="25080" y="4076"/>
                  </a:lnTo>
                  <a:cubicBezTo>
                    <a:pt x="24887" y="4011"/>
                    <a:pt x="24698" y="3927"/>
                    <a:pt x="24507" y="3847"/>
                  </a:cubicBezTo>
                  <a:close/>
                  <a:moveTo>
                    <a:pt x="16943" y="0"/>
                  </a:moveTo>
                  <a:cubicBezTo>
                    <a:pt x="15602" y="0"/>
                    <a:pt x="14232" y="296"/>
                    <a:pt x="12974" y="649"/>
                  </a:cubicBezTo>
                  <a:cubicBezTo>
                    <a:pt x="12423" y="806"/>
                    <a:pt x="11801" y="895"/>
                    <a:pt x="11276" y="1137"/>
                  </a:cubicBezTo>
                  <a:cubicBezTo>
                    <a:pt x="10582" y="1460"/>
                    <a:pt x="9884" y="2054"/>
                    <a:pt x="9260" y="2500"/>
                  </a:cubicBezTo>
                  <a:cubicBezTo>
                    <a:pt x="8260" y="3210"/>
                    <a:pt x="7147" y="4091"/>
                    <a:pt x="6346" y="5031"/>
                  </a:cubicBezTo>
                  <a:cubicBezTo>
                    <a:pt x="5287" y="6280"/>
                    <a:pt x="4286" y="7609"/>
                    <a:pt x="3257" y="8885"/>
                  </a:cubicBezTo>
                  <a:cubicBezTo>
                    <a:pt x="2432" y="9905"/>
                    <a:pt x="1742" y="10978"/>
                    <a:pt x="1193" y="12171"/>
                  </a:cubicBezTo>
                  <a:cubicBezTo>
                    <a:pt x="925" y="12752"/>
                    <a:pt x="665" y="13347"/>
                    <a:pt x="433" y="13941"/>
                  </a:cubicBezTo>
                  <a:cubicBezTo>
                    <a:pt x="344" y="14177"/>
                    <a:pt x="281" y="14445"/>
                    <a:pt x="113" y="14635"/>
                  </a:cubicBezTo>
                  <a:lnTo>
                    <a:pt x="113" y="14635"/>
                  </a:lnTo>
                  <a:cubicBezTo>
                    <a:pt x="364" y="14393"/>
                    <a:pt x="563" y="14119"/>
                    <a:pt x="778" y="13835"/>
                  </a:cubicBezTo>
                  <a:cubicBezTo>
                    <a:pt x="1778" y="12496"/>
                    <a:pt x="2978" y="11327"/>
                    <a:pt x="4166" y="10157"/>
                  </a:cubicBezTo>
                  <a:cubicBezTo>
                    <a:pt x="5230" y="9107"/>
                    <a:pt x="6153" y="7828"/>
                    <a:pt x="7286" y="6865"/>
                  </a:cubicBezTo>
                  <a:cubicBezTo>
                    <a:pt x="8446" y="5878"/>
                    <a:pt x="9861" y="5224"/>
                    <a:pt x="11263" y="4659"/>
                  </a:cubicBezTo>
                  <a:cubicBezTo>
                    <a:pt x="13735" y="3662"/>
                    <a:pt x="16415" y="2826"/>
                    <a:pt x="19101" y="2826"/>
                  </a:cubicBezTo>
                  <a:cubicBezTo>
                    <a:pt x="19871" y="2826"/>
                    <a:pt x="20640" y="2895"/>
                    <a:pt x="21405" y="3048"/>
                  </a:cubicBezTo>
                  <a:cubicBezTo>
                    <a:pt x="22243" y="3217"/>
                    <a:pt x="23083" y="3434"/>
                    <a:pt x="23907" y="3636"/>
                  </a:cubicBezTo>
                  <a:cubicBezTo>
                    <a:pt x="24113" y="3687"/>
                    <a:pt x="24311" y="3765"/>
                    <a:pt x="24507" y="3847"/>
                  </a:cubicBezTo>
                  <a:lnTo>
                    <a:pt x="24507" y="3847"/>
                  </a:lnTo>
                  <a:cubicBezTo>
                    <a:pt x="24489" y="3824"/>
                    <a:pt x="24471" y="3802"/>
                    <a:pt x="24452" y="3779"/>
                  </a:cubicBezTo>
                  <a:cubicBezTo>
                    <a:pt x="24104" y="3354"/>
                    <a:pt x="23645" y="3024"/>
                    <a:pt x="23242" y="2652"/>
                  </a:cubicBezTo>
                  <a:cubicBezTo>
                    <a:pt x="22519" y="1974"/>
                    <a:pt x="21764" y="1297"/>
                    <a:pt x="20878" y="835"/>
                  </a:cubicBezTo>
                  <a:cubicBezTo>
                    <a:pt x="20057" y="407"/>
                    <a:pt x="19110" y="244"/>
                    <a:pt x="18207" y="98"/>
                  </a:cubicBezTo>
                  <a:cubicBezTo>
                    <a:pt x="17791" y="30"/>
                    <a:pt x="17368" y="0"/>
                    <a:pt x="16943" y="0"/>
                  </a:cubicBezTo>
                  <a:close/>
                  <a:moveTo>
                    <a:pt x="113" y="14635"/>
                  </a:moveTo>
                  <a:cubicBezTo>
                    <a:pt x="77" y="14670"/>
                    <a:pt x="39" y="14705"/>
                    <a:pt x="0" y="14739"/>
                  </a:cubicBezTo>
                  <a:cubicBezTo>
                    <a:pt x="43" y="14708"/>
                    <a:pt x="80" y="14673"/>
                    <a:pt x="113" y="146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23"/>
            <p:cNvSpPr/>
            <p:nvPr/>
          </p:nvSpPr>
          <p:spPr>
            <a:xfrm rot="5088045">
              <a:off x="2652452" y="1553589"/>
              <a:ext cx="889104" cy="632319"/>
            </a:xfrm>
            <a:custGeom>
              <a:avLst/>
              <a:gdLst/>
              <a:ahLst/>
              <a:cxnLst/>
              <a:rect l="l" t="t" r="r" b="b"/>
              <a:pathLst>
                <a:path w="23645" h="16816" extrusionOk="0">
                  <a:moveTo>
                    <a:pt x="22952" y="2938"/>
                  </a:moveTo>
                  <a:cubicBezTo>
                    <a:pt x="23089" y="3076"/>
                    <a:pt x="23212" y="3217"/>
                    <a:pt x="23398" y="3301"/>
                  </a:cubicBezTo>
                  <a:cubicBezTo>
                    <a:pt x="23463" y="3190"/>
                    <a:pt x="23509" y="3126"/>
                    <a:pt x="23543" y="3092"/>
                  </a:cubicBezTo>
                  <a:lnTo>
                    <a:pt x="23543" y="3092"/>
                  </a:lnTo>
                  <a:cubicBezTo>
                    <a:pt x="23577" y="3099"/>
                    <a:pt x="23610" y="3105"/>
                    <a:pt x="23644" y="3111"/>
                  </a:cubicBezTo>
                  <a:cubicBezTo>
                    <a:pt x="23632" y="3085"/>
                    <a:pt x="23620" y="3059"/>
                    <a:pt x="23597" y="3059"/>
                  </a:cubicBezTo>
                  <a:cubicBezTo>
                    <a:pt x="23583" y="3059"/>
                    <a:pt x="23566" y="3068"/>
                    <a:pt x="23543" y="3092"/>
                  </a:cubicBezTo>
                  <a:lnTo>
                    <a:pt x="23543" y="3092"/>
                  </a:lnTo>
                  <a:cubicBezTo>
                    <a:pt x="23345" y="3052"/>
                    <a:pt x="23150" y="2994"/>
                    <a:pt x="22952" y="2938"/>
                  </a:cubicBezTo>
                  <a:close/>
                  <a:moveTo>
                    <a:pt x="15981" y="0"/>
                  </a:moveTo>
                  <a:cubicBezTo>
                    <a:pt x="14312" y="0"/>
                    <a:pt x="12617" y="571"/>
                    <a:pt x="11106" y="1208"/>
                  </a:cubicBezTo>
                  <a:cubicBezTo>
                    <a:pt x="10578" y="1430"/>
                    <a:pt x="9973" y="1599"/>
                    <a:pt x="9481" y="1905"/>
                  </a:cubicBezTo>
                  <a:cubicBezTo>
                    <a:pt x="8831" y="2313"/>
                    <a:pt x="8216" y="2991"/>
                    <a:pt x="7651" y="3509"/>
                  </a:cubicBezTo>
                  <a:cubicBezTo>
                    <a:pt x="6747" y="4340"/>
                    <a:pt x="5754" y="5354"/>
                    <a:pt x="5079" y="6387"/>
                  </a:cubicBezTo>
                  <a:cubicBezTo>
                    <a:pt x="4182" y="7762"/>
                    <a:pt x="3359" y="9204"/>
                    <a:pt x="2495" y="10599"/>
                  </a:cubicBezTo>
                  <a:cubicBezTo>
                    <a:pt x="1804" y="11712"/>
                    <a:pt x="1252" y="12861"/>
                    <a:pt x="858" y="14114"/>
                  </a:cubicBezTo>
                  <a:cubicBezTo>
                    <a:pt x="668" y="14725"/>
                    <a:pt x="485" y="15347"/>
                    <a:pt x="329" y="15968"/>
                  </a:cubicBezTo>
                  <a:cubicBezTo>
                    <a:pt x="268" y="16212"/>
                    <a:pt x="239" y="16487"/>
                    <a:pt x="98" y="16699"/>
                  </a:cubicBezTo>
                  <a:lnTo>
                    <a:pt x="98" y="16699"/>
                  </a:lnTo>
                  <a:cubicBezTo>
                    <a:pt x="316" y="16425"/>
                    <a:pt x="480" y="16130"/>
                    <a:pt x="654" y="15819"/>
                  </a:cubicBezTo>
                  <a:cubicBezTo>
                    <a:pt x="1482" y="14367"/>
                    <a:pt x="2525" y="13054"/>
                    <a:pt x="3558" y="11745"/>
                  </a:cubicBezTo>
                  <a:cubicBezTo>
                    <a:pt x="4481" y="10569"/>
                    <a:pt x="5236" y="9184"/>
                    <a:pt x="6240" y="8091"/>
                  </a:cubicBezTo>
                  <a:cubicBezTo>
                    <a:pt x="7269" y="6965"/>
                    <a:pt x="8588" y="6137"/>
                    <a:pt x="9910" y="5400"/>
                  </a:cubicBezTo>
                  <a:cubicBezTo>
                    <a:pt x="12676" y="3856"/>
                    <a:pt x="15763" y="2505"/>
                    <a:pt x="18976" y="2505"/>
                  </a:cubicBezTo>
                  <a:cubicBezTo>
                    <a:pt x="19240" y="2505"/>
                    <a:pt x="19505" y="2514"/>
                    <a:pt x="19770" y="2533"/>
                  </a:cubicBezTo>
                  <a:cubicBezTo>
                    <a:pt x="20624" y="2592"/>
                    <a:pt x="21481" y="2706"/>
                    <a:pt x="22326" y="2802"/>
                  </a:cubicBezTo>
                  <a:cubicBezTo>
                    <a:pt x="22538" y="2827"/>
                    <a:pt x="22746" y="2881"/>
                    <a:pt x="22952" y="2938"/>
                  </a:cubicBezTo>
                  <a:lnTo>
                    <a:pt x="22952" y="2938"/>
                  </a:lnTo>
                  <a:cubicBezTo>
                    <a:pt x="22931" y="2917"/>
                    <a:pt x="22909" y="2896"/>
                    <a:pt x="22887" y="2875"/>
                  </a:cubicBezTo>
                  <a:cubicBezTo>
                    <a:pt x="22485" y="2496"/>
                    <a:pt x="21990" y="2231"/>
                    <a:pt x="21544" y="1908"/>
                  </a:cubicBezTo>
                  <a:cubicBezTo>
                    <a:pt x="20737" y="1330"/>
                    <a:pt x="19907" y="749"/>
                    <a:pt x="18966" y="403"/>
                  </a:cubicBezTo>
                  <a:cubicBezTo>
                    <a:pt x="18100" y="81"/>
                    <a:pt x="17143" y="38"/>
                    <a:pt x="16226" y="4"/>
                  </a:cubicBezTo>
                  <a:cubicBezTo>
                    <a:pt x="16145" y="2"/>
                    <a:pt x="16063" y="0"/>
                    <a:pt x="15981" y="0"/>
                  </a:cubicBezTo>
                  <a:close/>
                  <a:moveTo>
                    <a:pt x="98" y="16699"/>
                  </a:moveTo>
                  <a:lnTo>
                    <a:pt x="98" y="16699"/>
                  </a:lnTo>
                  <a:cubicBezTo>
                    <a:pt x="66" y="16738"/>
                    <a:pt x="34" y="16777"/>
                    <a:pt x="0" y="16815"/>
                  </a:cubicBezTo>
                  <a:cubicBezTo>
                    <a:pt x="38" y="16779"/>
                    <a:pt x="70" y="16740"/>
                    <a:pt x="98" y="16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23"/>
            <p:cNvSpPr/>
            <p:nvPr/>
          </p:nvSpPr>
          <p:spPr>
            <a:xfrm rot="5088045">
              <a:off x="2473278" y="1622332"/>
              <a:ext cx="762422" cy="753924"/>
            </a:xfrm>
            <a:custGeom>
              <a:avLst/>
              <a:gdLst/>
              <a:ahLst/>
              <a:cxnLst/>
              <a:rect l="l" t="t" r="r" b="b"/>
              <a:pathLst>
                <a:path w="20276" h="20050" extrusionOk="0">
                  <a:moveTo>
                    <a:pt x="20226" y="1686"/>
                  </a:moveTo>
                  <a:cubicBezTo>
                    <a:pt x="20211" y="1686"/>
                    <a:pt x="20195" y="1698"/>
                    <a:pt x="20174" y="1730"/>
                  </a:cubicBezTo>
                  <a:lnTo>
                    <a:pt x="20174" y="1730"/>
                  </a:lnTo>
                  <a:cubicBezTo>
                    <a:pt x="20208" y="1730"/>
                    <a:pt x="20242" y="1729"/>
                    <a:pt x="20276" y="1727"/>
                  </a:cubicBezTo>
                  <a:cubicBezTo>
                    <a:pt x="20260" y="1707"/>
                    <a:pt x="20245" y="1686"/>
                    <a:pt x="20226" y="1686"/>
                  </a:cubicBezTo>
                  <a:close/>
                  <a:moveTo>
                    <a:pt x="19562" y="1703"/>
                  </a:moveTo>
                  <a:cubicBezTo>
                    <a:pt x="19725" y="1810"/>
                    <a:pt x="19875" y="1923"/>
                    <a:pt x="20077" y="1967"/>
                  </a:cubicBezTo>
                  <a:cubicBezTo>
                    <a:pt x="20117" y="1844"/>
                    <a:pt x="20149" y="1771"/>
                    <a:pt x="20174" y="1730"/>
                  </a:cubicBezTo>
                  <a:lnTo>
                    <a:pt x="20174" y="1730"/>
                  </a:lnTo>
                  <a:cubicBezTo>
                    <a:pt x="20163" y="1730"/>
                    <a:pt x="20151" y="1730"/>
                    <a:pt x="20139" y="1730"/>
                  </a:cubicBezTo>
                  <a:cubicBezTo>
                    <a:pt x="19948" y="1730"/>
                    <a:pt x="19755" y="1715"/>
                    <a:pt x="19562" y="1703"/>
                  </a:cubicBezTo>
                  <a:close/>
                  <a:moveTo>
                    <a:pt x="14397" y="1"/>
                  </a:moveTo>
                  <a:cubicBezTo>
                    <a:pt x="13718" y="1"/>
                    <a:pt x="13034" y="117"/>
                    <a:pt x="12373" y="236"/>
                  </a:cubicBezTo>
                  <a:cubicBezTo>
                    <a:pt x="10655" y="541"/>
                    <a:pt x="9027" y="1491"/>
                    <a:pt x="7615" y="2475"/>
                  </a:cubicBezTo>
                  <a:cubicBezTo>
                    <a:pt x="7146" y="2804"/>
                    <a:pt x="6588" y="3096"/>
                    <a:pt x="6174" y="3494"/>
                  </a:cubicBezTo>
                  <a:cubicBezTo>
                    <a:pt x="5622" y="4029"/>
                    <a:pt x="5160" y="4820"/>
                    <a:pt x="4714" y="5445"/>
                  </a:cubicBezTo>
                  <a:cubicBezTo>
                    <a:pt x="4004" y="6444"/>
                    <a:pt x="3243" y="7644"/>
                    <a:pt x="2798" y="8797"/>
                  </a:cubicBezTo>
                  <a:cubicBezTo>
                    <a:pt x="2207" y="10325"/>
                    <a:pt x="1701" y="11906"/>
                    <a:pt x="1146" y="13451"/>
                  </a:cubicBezTo>
                  <a:cubicBezTo>
                    <a:pt x="705" y="14684"/>
                    <a:pt x="403" y="15923"/>
                    <a:pt x="280" y="17231"/>
                  </a:cubicBezTo>
                  <a:cubicBezTo>
                    <a:pt x="217" y="17869"/>
                    <a:pt x="170" y="18518"/>
                    <a:pt x="147" y="19155"/>
                  </a:cubicBezTo>
                  <a:cubicBezTo>
                    <a:pt x="139" y="19406"/>
                    <a:pt x="167" y="19677"/>
                    <a:pt x="75" y="19910"/>
                  </a:cubicBezTo>
                  <a:lnTo>
                    <a:pt x="75" y="19910"/>
                  </a:lnTo>
                  <a:cubicBezTo>
                    <a:pt x="230" y="19600"/>
                    <a:pt x="329" y="19278"/>
                    <a:pt x="436" y="18942"/>
                  </a:cubicBezTo>
                  <a:cubicBezTo>
                    <a:pt x="941" y="17348"/>
                    <a:pt x="1689" y="15846"/>
                    <a:pt x="2426" y="14351"/>
                  </a:cubicBezTo>
                  <a:cubicBezTo>
                    <a:pt x="3084" y="13010"/>
                    <a:pt x="3535" y="11498"/>
                    <a:pt x="4286" y="10219"/>
                  </a:cubicBezTo>
                  <a:cubicBezTo>
                    <a:pt x="5061" y="8907"/>
                    <a:pt x="6180" y="7820"/>
                    <a:pt x="7319" y="6823"/>
                  </a:cubicBezTo>
                  <a:cubicBezTo>
                    <a:pt x="9897" y="4568"/>
                    <a:pt x="12894" y="2451"/>
                    <a:pt x="16369" y="1970"/>
                  </a:cubicBezTo>
                  <a:cubicBezTo>
                    <a:pt x="17213" y="1850"/>
                    <a:pt x="18077" y="1780"/>
                    <a:pt x="18924" y="1700"/>
                  </a:cubicBezTo>
                  <a:cubicBezTo>
                    <a:pt x="19012" y="1692"/>
                    <a:pt x="19101" y="1689"/>
                    <a:pt x="19190" y="1689"/>
                  </a:cubicBezTo>
                  <a:cubicBezTo>
                    <a:pt x="19314" y="1689"/>
                    <a:pt x="19438" y="1695"/>
                    <a:pt x="19562" y="1703"/>
                  </a:cubicBezTo>
                  <a:lnTo>
                    <a:pt x="19562" y="1703"/>
                  </a:lnTo>
                  <a:cubicBezTo>
                    <a:pt x="19536" y="1686"/>
                    <a:pt x="19511" y="1670"/>
                    <a:pt x="19485" y="1654"/>
                  </a:cubicBezTo>
                  <a:cubicBezTo>
                    <a:pt x="19014" y="1369"/>
                    <a:pt x="18476" y="1209"/>
                    <a:pt x="17970" y="990"/>
                  </a:cubicBezTo>
                  <a:cubicBezTo>
                    <a:pt x="17063" y="591"/>
                    <a:pt x="16130" y="196"/>
                    <a:pt x="15140" y="53"/>
                  </a:cubicBezTo>
                  <a:cubicBezTo>
                    <a:pt x="14894" y="16"/>
                    <a:pt x="14646" y="1"/>
                    <a:pt x="14397" y="1"/>
                  </a:cubicBezTo>
                  <a:close/>
                  <a:moveTo>
                    <a:pt x="75" y="19910"/>
                  </a:moveTo>
                  <a:cubicBezTo>
                    <a:pt x="51" y="19957"/>
                    <a:pt x="27" y="20003"/>
                    <a:pt x="1" y="20049"/>
                  </a:cubicBezTo>
                  <a:cubicBezTo>
                    <a:pt x="31" y="20005"/>
                    <a:pt x="56" y="19958"/>
                    <a:pt x="75" y="199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23"/>
            <p:cNvSpPr/>
            <p:nvPr/>
          </p:nvSpPr>
          <p:spPr>
            <a:xfrm rot="5088045">
              <a:off x="2314457" y="1765363"/>
              <a:ext cx="562078" cy="888051"/>
            </a:xfrm>
            <a:custGeom>
              <a:avLst/>
              <a:gdLst/>
              <a:ahLst/>
              <a:cxnLst/>
              <a:rect l="l" t="t" r="r" b="b"/>
              <a:pathLst>
                <a:path w="14948" h="23617" extrusionOk="0">
                  <a:moveTo>
                    <a:pt x="14896" y="153"/>
                  </a:moveTo>
                  <a:cubicBezTo>
                    <a:pt x="14879" y="153"/>
                    <a:pt x="14863" y="168"/>
                    <a:pt x="14851" y="211"/>
                  </a:cubicBezTo>
                  <a:lnTo>
                    <a:pt x="14851" y="211"/>
                  </a:lnTo>
                  <a:cubicBezTo>
                    <a:pt x="14883" y="200"/>
                    <a:pt x="14915" y="190"/>
                    <a:pt x="14947" y="178"/>
                  </a:cubicBezTo>
                  <a:cubicBezTo>
                    <a:pt x="14930" y="166"/>
                    <a:pt x="14912" y="153"/>
                    <a:pt x="14896" y="153"/>
                  </a:cubicBezTo>
                  <a:close/>
                  <a:moveTo>
                    <a:pt x="10608" y="1"/>
                  </a:moveTo>
                  <a:cubicBezTo>
                    <a:pt x="10253" y="1"/>
                    <a:pt x="9898" y="22"/>
                    <a:pt x="9546" y="75"/>
                  </a:cubicBezTo>
                  <a:cubicBezTo>
                    <a:pt x="8632" y="215"/>
                    <a:pt x="7772" y="640"/>
                    <a:pt x="6954" y="1055"/>
                  </a:cubicBezTo>
                  <a:cubicBezTo>
                    <a:pt x="5396" y="1850"/>
                    <a:pt x="4117" y="3231"/>
                    <a:pt x="3055" y="4587"/>
                  </a:cubicBezTo>
                  <a:cubicBezTo>
                    <a:pt x="2702" y="5039"/>
                    <a:pt x="2253" y="5477"/>
                    <a:pt x="1974" y="5982"/>
                  </a:cubicBezTo>
                  <a:cubicBezTo>
                    <a:pt x="1599" y="6653"/>
                    <a:pt x="1390" y="7543"/>
                    <a:pt x="1147" y="8271"/>
                  </a:cubicBezTo>
                  <a:cubicBezTo>
                    <a:pt x="758" y="9437"/>
                    <a:pt x="380" y="10806"/>
                    <a:pt x="287" y="12035"/>
                  </a:cubicBezTo>
                  <a:cubicBezTo>
                    <a:pt x="167" y="13673"/>
                    <a:pt x="147" y="15331"/>
                    <a:pt x="65" y="16972"/>
                  </a:cubicBezTo>
                  <a:cubicBezTo>
                    <a:pt x="1" y="18281"/>
                    <a:pt x="77" y="19553"/>
                    <a:pt x="336" y="20839"/>
                  </a:cubicBezTo>
                  <a:cubicBezTo>
                    <a:pt x="463" y="21467"/>
                    <a:pt x="606" y="22102"/>
                    <a:pt x="772" y="22720"/>
                  </a:cubicBezTo>
                  <a:cubicBezTo>
                    <a:pt x="836" y="22961"/>
                    <a:pt x="944" y="23216"/>
                    <a:pt x="921" y="23470"/>
                  </a:cubicBezTo>
                  <a:lnTo>
                    <a:pt x="921" y="23470"/>
                  </a:lnTo>
                  <a:cubicBezTo>
                    <a:pt x="982" y="23125"/>
                    <a:pt x="982" y="22786"/>
                    <a:pt x="985" y="22430"/>
                  </a:cubicBezTo>
                  <a:cubicBezTo>
                    <a:pt x="1005" y="20759"/>
                    <a:pt x="1284" y="19104"/>
                    <a:pt x="1549" y="17460"/>
                  </a:cubicBezTo>
                  <a:cubicBezTo>
                    <a:pt x="1792" y="15985"/>
                    <a:pt x="1782" y="14407"/>
                    <a:pt x="2127" y="12962"/>
                  </a:cubicBezTo>
                  <a:cubicBezTo>
                    <a:pt x="2483" y="11480"/>
                    <a:pt x="3240" y="10119"/>
                    <a:pt x="4038" y="8832"/>
                  </a:cubicBezTo>
                  <a:cubicBezTo>
                    <a:pt x="5848" y="5922"/>
                    <a:pt x="8098" y="3026"/>
                    <a:pt x="11280" y="1551"/>
                  </a:cubicBezTo>
                  <a:cubicBezTo>
                    <a:pt x="12054" y="1192"/>
                    <a:pt x="12862" y="873"/>
                    <a:pt x="13645" y="551"/>
                  </a:cubicBezTo>
                  <a:cubicBezTo>
                    <a:pt x="13842" y="469"/>
                    <a:pt x="14049" y="415"/>
                    <a:pt x="14257" y="365"/>
                  </a:cubicBezTo>
                  <a:lnTo>
                    <a:pt x="14257" y="365"/>
                  </a:lnTo>
                  <a:cubicBezTo>
                    <a:pt x="14422" y="413"/>
                    <a:pt x="14580" y="470"/>
                    <a:pt x="14757" y="470"/>
                  </a:cubicBezTo>
                  <a:cubicBezTo>
                    <a:pt x="14779" y="470"/>
                    <a:pt x="14802" y="469"/>
                    <a:pt x="14825" y="467"/>
                  </a:cubicBezTo>
                  <a:cubicBezTo>
                    <a:pt x="14828" y="336"/>
                    <a:pt x="14838" y="257"/>
                    <a:pt x="14851" y="211"/>
                  </a:cubicBezTo>
                  <a:lnTo>
                    <a:pt x="14851" y="211"/>
                  </a:lnTo>
                  <a:cubicBezTo>
                    <a:pt x="14658" y="272"/>
                    <a:pt x="14457" y="317"/>
                    <a:pt x="14257" y="365"/>
                  </a:cubicBezTo>
                  <a:lnTo>
                    <a:pt x="14257" y="365"/>
                  </a:lnTo>
                  <a:cubicBezTo>
                    <a:pt x="14228" y="357"/>
                    <a:pt x="14199" y="349"/>
                    <a:pt x="14170" y="341"/>
                  </a:cubicBezTo>
                  <a:cubicBezTo>
                    <a:pt x="13635" y="205"/>
                    <a:pt x="13074" y="212"/>
                    <a:pt x="12529" y="145"/>
                  </a:cubicBezTo>
                  <a:cubicBezTo>
                    <a:pt x="11894" y="70"/>
                    <a:pt x="11250" y="1"/>
                    <a:pt x="10608" y="1"/>
                  </a:cubicBezTo>
                  <a:close/>
                  <a:moveTo>
                    <a:pt x="921" y="23470"/>
                  </a:moveTo>
                  <a:cubicBezTo>
                    <a:pt x="912" y="23519"/>
                    <a:pt x="903" y="23567"/>
                    <a:pt x="891" y="23616"/>
                  </a:cubicBezTo>
                  <a:cubicBezTo>
                    <a:pt x="907" y="23568"/>
                    <a:pt x="916" y="23519"/>
                    <a:pt x="921" y="234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23"/>
            <p:cNvSpPr/>
            <p:nvPr/>
          </p:nvSpPr>
          <p:spPr>
            <a:xfrm rot="5088045">
              <a:off x="2144877" y="1999300"/>
              <a:ext cx="562078" cy="888127"/>
            </a:xfrm>
            <a:custGeom>
              <a:avLst/>
              <a:gdLst/>
              <a:ahLst/>
              <a:cxnLst/>
              <a:rect l="l" t="t" r="r" b="b"/>
              <a:pathLst>
                <a:path w="14948" h="23619" extrusionOk="0">
                  <a:moveTo>
                    <a:pt x="14895" y="156"/>
                  </a:moveTo>
                  <a:cubicBezTo>
                    <a:pt x="14878" y="156"/>
                    <a:pt x="14862" y="170"/>
                    <a:pt x="14850" y="214"/>
                  </a:cubicBezTo>
                  <a:lnTo>
                    <a:pt x="14850" y="214"/>
                  </a:lnTo>
                  <a:cubicBezTo>
                    <a:pt x="14882" y="203"/>
                    <a:pt x="14915" y="192"/>
                    <a:pt x="14947" y="181"/>
                  </a:cubicBezTo>
                  <a:cubicBezTo>
                    <a:pt x="14929" y="168"/>
                    <a:pt x="14912" y="156"/>
                    <a:pt x="14895" y="156"/>
                  </a:cubicBezTo>
                  <a:close/>
                  <a:moveTo>
                    <a:pt x="10613" y="1"/>
                  </a:moveTo>
                  <a:cubicBezTo>
                    <a:pt x="10256" y="1"/>
                    <a:pt x="9899" y="23"/>
                    <a:pt x="9545" y="77"/>
                  </a:cubicBezTo>
                  <a:cubicBezTo>
                    <a:pt x="8632" y="214"/>
                    <a:pt x="7771" y="639"/>
                    <a:pt x="6954" y="1054"/>
                  </a:cubicBezTo>
                  <a:cubicBezTo>
                    <a:pt x="5395" y="1848"/>
                    <a:pt x="4116" y="3234"/>
                    <a:pt x="3054" y="4586"/>
                  </a:cubicBezTo>
                  <a:cubicBezTo>
                    <a:pt x="2701" y="5037"/>
                    <a:pt x="2253" y="5479"/>
                    <a:pt x="1974" y="5985"/>
                  </a:cubicBezTo>
                  <a:cubicBezTo>
                    <a:pt x="1598" y="6652"/>
                    <a:pt x="1389" y="7546"/>
                    <a:pt x="1146" y="8274"/>
                  </a:cubicBezTo>
                  <a:cubicBezTo>
                    <a:pt x="758" y="9436"/>
                    <a:pt x="376" y="10805"/>
                    <a:pt x="286" y="12037"/>
                  </a:cubicBezTo>
                  <a:cubicBezTo>
                    <a:pt x="166" y="13672"/>
                    <a:pt x="146" y="15333"/>
                    <a:pt x="64" y="16971"/>
                  </a:cubicBezTo>
                  <a:cubicBezTo>
                    <a:pt x="1" y="18280"/>
                    <a:pt x="73" y="19552"/>
                    <a:pt x="336" y="20841"/>
                  </a:cubicBezTo>
                  <a:cubicBezTo>
                    <a:pt x="462" y="21466"/>
                    <a:pt x="605" y="22100"/>
                    <a:pt x="771" y="22718"/>
                  </a:cubicBezTo>
                  <a:cubicBezTo>
                    <a:pt x="835" y="22963"/>
                    <a:pt x="943" y="23216"/>
                    <a:pt x="920" y="23470"/>
                  </a:cubicBezTo>
                  <a:lnTo>
                    <a:pt x="920" y="23470"/>
                  </a:lnTo>
                  <a:cubicBezTo>
                    <a:pt x="981" y="23124"/>
                    <a:pt x="981" y="22787"/>
                    <a:pt x="984" y="22430"/>
                  </a:cubicBezTo>
                  <a:cubicBezTo>
                    <a:pt x="1004" y="20758"/>
                    <a:pt x="1283" y="19107"/>
                    <a:pt x="1548" y="17459"/>
                  </a:cubicBezTo>
                  <a:cubicBezTo>
                    <a:pt x="1791" y="15984"/>
                    <a:pt x="1781" y="14406"/>
                    <a:pt x="2126" y="12964"/>
                  </a:cubicBezTo>
                  <a:cubicBezTo>
                    <a:pt x="2482" y="11483"/>
                    <a:pt x="3236" y="10117"/>
                    <a:pt x="4037" y="8835"/>
                  </a:cubicBezTo>
                  <a:cubicBezTo>
                    <a:pt x="5847" y="5925"/>
                    <a:pt x="8093" y="3024"/>
                    <a:pt x="11280" y="1549"/>
                  </a:cubicBezTo>
                  <a:cubicBezTo>
                    <a:pt x="12053" y="1190"/>
                    <a:pt x="12857" y="871"/>
                    <a:pt x="13644" y="549"/>
                  </a:cubicBezTo>
                  <a:cubicBezTo>
                    <a:pt x="13840" y="468"/>
                    <a:pt x="14046" y="415"/>
                    <a:pt x="14253" y="366"/>
                  </a:cubicBezTo>
                  <a:lnTo>
                    <a:pt x="14253" y="366"/>
                  </a:lnTo>
                  <a:cubicBezTo>
                    <a:pt x="14419" y="414"/>
                    <a:pt x="14577" y="469"/>
                    <a:pt x="14754" y="469"/>
                  </a:cubicBezTo>
                  <a:cubicBezTo>
                    <a:pt x="14777" y="469"/>
                    <a:pt x="14800" y="468"/>
                    <a:pt x="14824" y="466"/>
                  </a:cubicBezTo>
                  <a:cubicBezTo>
                    <a:pt x="14827" y="338"/>
                    <a:pt x="14837" y="259"/>
                    <a:pt x="14850" y="214"/>
                  </a:cubicBezTo>
                  <a:lnTo>
                    <a:pt x="14850" y="214"/>
                  </a:lnTo>
                  <a:cubicBezTo>
                    <a:pt x="14656" y="275"/>
                    <a:pt x="14454" y="319"/>
                    <a:pt x="14253" y="366"/>
                  </a:cubicBezTo>
                  <a:lnTo>
                    <a:pt x="14253" y="366"/>
                  </a:lnTo>
                  <a:cubicBezTo>
                    <a:pt x="14225" y="358"/>
                    <a:pt x="14198" y="351"/>
                    <a:pt x="14170" y="344"/>
                  </a:cubicBezTo>
                  <a:cubicBezTo>
                    <a:pt x="13635" y="207"/>
                    <a:pt x="13074" y="210"/>
                    <a:pt x="12528" y="147"/>
                  </a:cubicBezTo>
                  <a:cubicBezTo>
                    <a:pt x="11895" y="71"/>
                    <a:pt x="11253" y="1"/>
                    <a:pt x="10613" y="1"/>
                  </a:cubicBezTo>
                  <a:close/>
                  <a:moveTo>
                    <a:pt x="920" y="23470"/>
                  </a:moveTo>
                  <a:cubicBezTo>
                    <a:pt x="911" y="23519"/>
                    <a:pt x="902" y="23569"/>
                    <a:pt x="890" y="23618"/>
                  </a:cubicBezTo>
                  <a:cubicBezTo>
                    <a:pt x="906" y="23569"/>
                    <a:pt x="916" y="23519"/>
                    <a:pt x="920" y="234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6" name="Google Shape;786;p23"/>
          <p:cNvGrpSpPr/>
          <p:nvPr/>
        </p:nvGrpSpPr>
        <p:grpSpPr>
          <a:xfrm>
            <a:off x="1" y="-14200"/>
            <a:ext cx="12191932" cy="6877957"/>
            <a:chOff x="0" y="-10650"/>
            <a:chExt cx="9143949" cy="5158468"/>
          </a:xfrm>
        </p:grpSpPr>
        <p:grpSp>
          <p:nvGrpSpPr>
            <p:cNvPr id="787" name="Google Shape;787;p23"/>
            <p:cNvGrpSpPr/>
            <p:nvPr/>
          </p:nvGrpSpPr>
          <p:grpSpPr>
            <a:xfrm>
              <a:off x="0" y="-10650"/>
              <a:ext cx="9143949" cy="5158468"/>
              <a:chOff x="267864" y="140547"/>
              <a:chExt cx="8608500" cy="4856400"/>
            </a:xfrm>
          </p:grpSpPr>
          <p:sp>
            <p:nvSpPr>
              <p:cNvPr id="788" name="Google Shape;788;p2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2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0" name="Google Shape;790;p23"/>
            <p:cNvGrpSpPr/>
            <p:nvPr/>
          </p:nvGrpSpPr>
          <p:grpSpPr>
            <a:xfrm rot="10800000">
              <a:off x="0" y="-10650"/>
              <a:ext cx="9143949" cy="5158468"/>
              <a:chOff x="267864" y="140547"/>
              <a:chExt cx="8608500" cy="4856400"/>
            </a:xfrm>
          </p:grpSpPr>
          <p:sp>
            <p:nvSpPr>
              <p:cNvPr id="791" name="Google Shape;791;p2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2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93" name="Google Shape;793;p23"/>
          <p:cNvGrpSpPr/>
          <p:nvPr/>
        </p:nvGrpSpPr>
        <p:grpSpPr>
          <a:xfrm rot="10800000">
            <a:off x="1" y="-14200"/>
            <a:ext cx="12191932" cy="6877957"/>
            <a:chOff x="267864" y="140547"/>
            <a:chExt cx="8608500" cy="4856400"/>
          </a:xfrm>
        </p:grpSpPr>
        <p:sp>
          <p:nvSpPr>
            <p:cNvPr id="794" name="Google Shape;794;p2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2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6" name="Google Shape;796;p23"/>
          <p:cNvSpPr txBox="1">
            <a:spLocks noGrp="1"/>
          </p:cNvSpPr>
          <p:nvPr>
            <p:ph type="subTitle" idx="1"/>
          </p:nvPr>
        </p:nvSpPr>
        <p:spPr>
          <a:xfrm>
            <a:off x="1805933" y="4556047"/>
            <a:ext cx="8572400" cy="45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797" name="Google Shape;797;p23"/>
          <p:cNvSpPr txBox="1">
            <a:spLocks noGrp="1"/>
          </p:cNvSpPr>
          <p:nvPr>
            <p:ph type="title" hasCustomPrompt="1"/>
          </p:nvPr>
        </p:nvSpPr>
        <p:spPr>
          <a:xfrm>
            <a:off x="2833333" y="3662976"/>
            <a:ext cx="6517600" cy="1043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98" name="Google Shape;798;p23"/>
          <p:cNvSpPr txBox="1">
            <a:spLocks noGrp="1"/>
          </p:cNvSpPr>
          <p:nvPr>
            <p:ph type="subTitle" idx="2"/>
          </p:nvPr>
        </p:nvSpPr>
        <p:spPr>
          <a:xfrm>
            <a:off x="1805933" y="2736348"/>
            <a:ext cx="8572400" cy="45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799" name="Google Shape;799;p23"/>
          <p:cNvSpPr txBox="1">
            <a:spLocks noGrp="1"/>
          </p:cNvSpPr>
          <p:nvPr>
            <p:ph type="title" idx="3" hasCustomPrompt="1"/>
          </p:nvPr>
        </p:nvSpPr>
        <p:spPr>
          <a:xfrm>
            <a:off x="2833333" y="1843152"/>
            <a:ext cx="6517600" cy="1043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grpSp>
        <p:nvGrpSpPr>
          <p:cNvPr id="800" name="Google Shape;800;p23"/>
          <p:cNvGrpSpPr/>
          <p:nvPr/>
        </p:nvGrpSpPr>
        <p:grpSpPr>
          <a:xfrm>
            <a:off x="7660047" y="519418"/>
            <a:ext cx="4065829" cy="2177583"/>
            <a:chOff x="5413200" y="389552"/>
            <a:chExt cx="2471128" cy="1323491"/>
          </a:xfrm>
        </p:grpSpPr>
        <p:sp>
          <p:nvSpPr>
            <p:cNvPr id="801" name="Google Shape;801;p23"/>
            <p:cNvSpPr/>
            <p:nvPr/>
          </p:nvSpPr>
          <p:spPr>
            <a:xfrm rot="10800000">
              <a:off x="5413200" y="389552"/>
              <a:ext cx="2471128" cy="1277848"/>
            </a:xfrm>
            <a:custGeom>
              <a:avLst/>
              <a:gdLst/>
              <a:ahLst/>
              <a:cxnLst/>
              <a:rect l="l" t="t" r="r" b="b"/>
              <a:pathLst>
                <a:path w="31997" h="16546" extrusionOk="0">
                  <a:moveTo>
                    <a:pt x="15698" y="1"/>
                  </a:moveTo>
                  <a:cubicBezTo>
                    <a:pt x="15192" y="1"/>
                    <a:pt x="14688" y="20"/>
                    <a:pt x="14196" y="84"/>
                  </a:cubicBezTo>
                  <a:cubicBezTo>
                    <a:pt x="12841" y="257"/>
                    <a:pt x="11329" y="546"/>
                    <a:pt x="10004" y="905"/>
                  </a:cubicBezTo>
                  <a:cubicBezTo>
                    <a:pt x="8738" y="1247"/>
                    <a:pt x="7432" y="1652"/>
                    <a:pt x="6243" y="2211"/>
                  </a:cubicBezTo>
                  <a:cubicBezTo>
                    <a:pt x="5260" y="2675"/>
                    <a:pt x="3837" y="3330"/>
                    <a:pt x="3140" y="4167"/>
                  </a:cubicBezTo>
                  <a:cubicBezTo>
                    <a:pt x="2439" y="5004"/>
                    <a:pt x="1884" y="5791"/>
                    <a:pt x="1362" y="6755"/>
                  </a:cubicBezTo>
                  <a:cubicBezTo>
                    <a:pt x="1149" y="7147"/>
                    <a:pt x="867" y="7519"/>
                    <a:pt x="724" y="7944"/>
                  </a:cubicBezTo>
                  <a:cubicBezTo>
                    <a:pt x="588" y="8343"/>
                    <a:pt x="575" y="8765"/>
                    <a:pt x="502" y="9180"/>
                  </a:cubicBezTo>
                  <a:cubicBezTo>
                    <a:pt x="316" y="10230"/>
                    <a:pt x="170" y="11107"/>
                    <a:pt x="170" y="12170"/>
                  </a:cubicBezTo>
                  <a:cubicBezTo>
                    <a:pt x="173" y="13632"/>
                    <a:pt x="77" y="15077"/>
                    <a:pt x="0" y="16546"/>
                  </a:cubicBezTo>
                  <a:lnTo>
                    <a:pt x="31213" y="16546"/>
                  </a:lnTo>
                  <a:cubicBezTo>
                    <a:pt x="31843" y="16064"/>
                    <a:pt x="31996" y="13576"/>
                    <a:pt x="31913" y="13018"/>
                  </a:cubicBezTo>
                  <a:cubicBezTo>
                    <a:pt x="31774" y="12104"/>
                    <a:pt x="31903" y="11217"/>
                    <a:pt x="31711" y="10296"/>
                  </a:cubicBezTo>
                  <a:cubicBezTo>
                    <a:pt x="31501" y="9296"/>
                    <a:pt x="31013" y="8187"/>
                    <a:pt x="30578" y="7263"/>
                  </a:cubicBezTo>
                  <a:cubicBezTo>
                    <a:pt x="30292" y="6656"/>
                    <a:pt x="29840" y="6121"/>
                    <a:pt x="29465" y="5572"/>
                  </a:cubicBezTo>
                  <a:cubicBezTo>
                    <a:pt x="29166" y="5134"/>
                    <a:pt x="28916" y="4609"/>
                    <a:pt x="28565" y="4213"/>
                  </a:cubicBezTo>
                  <a:cubicBezTo>
                    <a:pt x="27893" y="3466"/>
                    <a:pt x="26907" y="2735"/>
                    <a:pt x="26013" y="2267"/>
                  </a:cubicBezTo>
                  <a:cubicBezTo>
                    <a:pt x="24943" y="1705"/>
                    <a:pt x="23770" y="1257"/>
                    <a:pt x="22611" y="921"/>
                  </a:cubicBezTo>
                  <a:cubicBezTo>
                    <a:pt x="21771" y="676"/>
                    <a:pt x="20907" y="323"/>
                    <a:pt x="20060" y="127"/>
                  </a:cubicBezTo>
                  <a:cubicBezTo>
                    <a:pt x="19725" y="50"/>
                    <a:pt x="19403" y="31"/>
                    <a:pt x="19079" y="31"/>
                  </a:cubicBezTo>
                  <a:cubicBezTo>
                    <a:pt x="18791" y="31"/>
                    <a:pt x="18501" y="46"/>
                    <a:pt x="18199" y="47"/>
                  </a:cubicBezTo>
                  <a:cubicBezTo>
                    <a:pt x="18152" y="48"/>
                    <a:pt x="18105" y="48"/>
                    <a:pt x="18058" y="48"/>
                  </a:cubicBezTo>
                  <a:cubicBezTo>
                    <a:pt x="17283" y="48"/>
                    <a:pt x="16487" y="1"/>
                    <a:pt x="156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23"/>
            <p:cNvSpPr/>
            <p:nvPr/>
          </p:nvSpPr>
          <p:spPr>
            <a:xfrm rot="10800000">
              <a:off x="6066955" y="828063"/>
              <a:ext cx="105033" cy="29270"/>
            </a:xfrm>
            <a:custGeom>
              <a:avLst/>
              <a:gdLst/>
              <a:ahLst/>
              <a:cxnLst/>
              <a:rect l="l" t="t" r="r" b="b"/>
              <a:pathLst>
                <a:path w="1360" h="379" extrusionOk="0">
                  <a:moveTo>
                    <a:pt x="838" y="0"/>
                  </a:moveTo>
                  <a:cubicBezTo>
                    <a:pt x="585" y="0"/>
                    <a:pt x="1" y="379"/>
                    <a:pt x="519" y="379"/>
                  </a:cubicBezTo>
                  <a:cubicBezTo>
                    <a:pt x="775" y="379"/>
                    <a:pt x="1359"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23"/>
            <p:cNvSpPr/>
            <p:nvPr/>
          </p:nvSpPr>
          <p:spPr>
            <a:xfrm rot="10800000">
              <a:off x="6083096" y="1068944"/>
              <a:ext cx="104261" cy="34753"/>
            </a:xfrm>
            <a:custGeom>
              <a:avLst/>
              <a:gdLst/>
              <a:ahLst/>
              <a:cxnLst/>
              <a:rect l="l" t="t" r="r" b="b"/>
              <a:pathLst>
                <a:path w="1350" h="450" extrusionOk="0">
                  <a:moveTo>
                    <a:pt x="824" y="1"/>
                  </a:moveTo>
                  <a:cubicBezTo>
                    <a:pt x="529" y="1"/>
                    <a:pt x="0" y="450"/>
                    <a:pt x="525" y="450"/>
                  </a:cubicBezTo>
                  <a:cubicBezTo>
                    <a:pt x="821" y="450"/>
                    <a:pt x="1349"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23"/>
            <p:cNvSpPr/>
            <p:nvPr/>
          </p:nvSpPr>
          <p:spPr>
            <a:xfrm rot="10800000">
              <a:off x="5867316" y="925759"/>
              <a:ext cx="95534" cy="22397"/>
            </a:xfrm>
            <a:custGeom>
              <a:avLst/>
              <a:gdLst/>
              <a:ahLst/>
              <a:cxnLst/>
              <a:rect l="l" t="t" r="r" b="b"/>
              <a:pathLst>
                <a:path w="1237" h="290" extrusionOk="0">
                  <a:moveTo>
                    <a:pt x="874" y="0"/>
                  </a:moveTo>
                  <a:cubicBezTo>
                    <a:pt x="724" y="0"/>
                    <a:pt x="0" y="290"/>
                    <a:pt x="362" y="290"/>
                  </a:cubicBezTo>
                  <a:cubicBezTo>
                    <a:pt x="512" y="290"/>
                    <a:pt x="1236"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23"/>
            <p:cNvSpPr/>
            <p:nvPr/>
          </p:nvSpPr>
          <p:spPr>
            <a:xfrm rot="10800000">
              <a:off x="5910179" y="1218770"/>
              <a:ext cx="104261" cy="34213"/>
            </a:xfrm>
            <a:custGeom>
              <a:avLst/>
              <a:gdLst/>
              <a:ahLst/>
              <a:cxnLst/>
              <a:rect l="l" t="t" r="r" b="b"/>
              <a:pathLst>
                <a:path w="1350" h="443" extrusionOk="0">
                  <a:moveTo>
                    <a:pt x="828" y="0"/>
                  </a:moveTo>
                  <a:cubicBezTo>
                    <a:pt x="532" y="0"/>
                    <a:pt x="0" y="442"/>
                    <a:pt x="526" y="442"/>
                  </a:cubicBezTo>
                  <a:cubicBezTo>
                    <a:pt x="817" y="442"/>
                    <a:pt x="1349"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23"/>
            <p:cNvSpPr/>
            <p:nvPr/>
          </p:nvSpPr>
          <p:spPr>
            <a:xfrm rot="10800000">
              <a:off x="5675168" y="953794"/>
              <a:ext cx="86807" cy="44948"/>
            </a:xfrm>
            <a:custGeom>
              <a:avLst/>
              <a:gdLst/>
              <a:ahLst/>
              <a:cxnLst/>
              <a:rect l="l" t="t" r="r" b="b"/>
              <a:pathLst>
                <a:path w="1124" h="582" extrusionOk="0">
                  <a:moveTo>
                    <a:pt x="595" y="1"/>
                  </a:moveTo>
                  <a:cubicBezTo>
                    <a:pt x="147" y="1"/>
                    <a:pt x="0" y="582"/>
                    <a:pt x="529" y="582"/>
                  </a:cubicBezTo>
                  <a:cubicBezTo>
                    <a:pt x="977" y="582"/>
                    <a:pt x="1124"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23"/>
            <p:cNvSpPr/>
            <p:nvPr/>
          </p:nvSpPr>
          <p:spPr>
            <a:xfrm rot="10800000">
              <a:off x="7203701" y="1555648"/>
              <a:ext cx="113991" cy="157395"/>
            </a:xfrm>
            <a:custGeom>
              <a:avLst/>
              <a:gdLst/>
              <a:ahLst/>
              <a:cxnLst/>
              <a:rect l="l" t="t" r="r" b="b"/>
              <a:pathLst>
                <a:path w="1476" h="2038" extrusionOk="0">
                  <a:moveTo>
                    <a:pt x="1079" y="0"/>
                  </a:moveTo>
                  <a:cubicBezTo>
                    <a:pt x="1056" y="0"/>
                    <a:pt x="1037" y="11"/>
                    <a:pt x="1022" y="34"/>
                  </a:cubicBezTo>
                  <a:lnTo>
                    <a:pt x="95" y="1469"/>
                  </a:lnTo>
                  <a:cubicBezTo>
                    <a:pt x="0" y="1613"/>
                    <a:pt x="254" y="2038"/>
                    <a:pt x="397" y="2038"/>
                  </a:cubicBezTo>
                  <a:cubicBezTo>
                    <a:pt x="419" y="2038"/>
                    <a:pt x="439" y="2027"/>
                    <a:pt x="454" y="2004"/>
                  </a:cubicBezTo>
                  <a:lnTo>
                    <a:pt x="1381" y="569"/>
                  </a:lnTo>
                  <a:cubicBezTo>
                    <a:pt x="1476" y="422"/>
                    <a:pt x="1221" y="0"/>
                    <a:pt x="10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23"/>
            <p:cNvSpPr/>
            <p:nvPr/>
          </p:nvSpPr>
          <p:spPr>
            <a:xfrm rot="10800000">
              <a:off x="7257917" y="1332839"/>
              <a:ext cx="85803" cy="101557"/>
            </a:xfrm>
            <a:custGeom>
              <a:avLst/>
              <a:gdLst/>
              <a:ahLst/>
              <a:cxnLst/>
              <a:rect l="l" t="t" r="r" b="b"/>
              <a:pathLst>
                <a:path w="1111" h="1315" extrusionOk="0">
                  <a:moveTo>
                    <a:pt x="731" y="1"/>
                  </a:moveTo>
                  <a:cubicBezTo>
                    <a:pt x="684" y="1"/>
                    <a:pt x="640" y="18"/>
                    <a:pt x="608" y="63"/>
                  </a:cubicBezTo>
                  <a:cubicBezTo>
                    <a:pt x="518" y="190"/>
                    <a:pt x="425" y="307"/>
                    <a:pt x="333" y="429"/>
                  </a:cubicBezTo>
                  <a:cubicBezTo>
                    <a:pt x="282" y="442"/>
                    <a:pt x="236" y="476"/>
                    <a:pt x="209" y="535"/>
                  </a:cubicBezTo>
                  <a:cubicBezTo>
                    <a:pt x="173" y="622"/>
                    <a:pt x="133" y="708"/>
                    <a:pt x="93" y="795"/>
                  </a:cubicBezTo>
                  <a:cubicBezTo>
                    <a:pt x="1" y="1001"/>
                    <a:pt x="215" y="1314"/>
                    <a:pt x="405" y="1314"/>
                  </a:cubicBezTo>
                  <a:cubicBezTo>
                    <a:pt x="468" y="1314"/>
                    <a:pt x="529" y="1279"/>
                    <a:pt x="575" y="1193"/>
                  </a:cubicBezTo>
                  <a:cubicBezTo>
                    <a:pt x="695" y="968"/>
                    <a:pt x="867" y="781"/>
                    <a:pt x="1014" y="575"/>
                  </a:cubicBezTo>
                  <a:cubicBezTo>
                    <a:pt x="1110" y="439"/>
                    <a:pt x="1083" y="260"/>
                    <a:pt x="980" y="134"/>
                  </a:cubicBezTo>
                  <a:cubicBezTo>
                    <a:pt x="931" y="71"/>
                    <a:pt x="825" y="1"/>
                    <a:pt x="7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23"/>
            <p:cNvSpPr/>
            <p:nvPr/>
          </p:nvSpPr>
          <p:spPr>
            <a:xfrm rot="10800000">
              <a:off x="7539111" y="1513789"/>
              <a:ext cx="72210" cy="96924"/>
            </a:xfrm>
            <a:custGeom>
              <a:avLst/>
              <a:gdLst/>
              <a:ahLst/>
              <a:cxnLst/>
              <a:rect l="l" t="t" r="r" b="b"/>
              <a:pathLst>
                <a:path w="935" h="1255" extrusionOk="0">
                  <a:moveTo>
                    <a:pt x="516" y="0"/>
                  </a:moveTo>
                  <a:cubicBezTo>
                    <a:pt x="504" y="0"/>
                    <a:pt x="492" y="4"/>
                    <a:pt x="482" y="11"/>
                  </a:cubicBezTo>
                  <a:cubicBezTo>
                    <a:pt x="230" y="184"/>
                    <a:pt x="80" y="430"/>
                    <a:pt x="23" y="732"/>
                  </a:cubicBezTo>
                  <a:cubicBezTo>
                    <a:pt x="0" y="871"/>
                    <a:pt x="103" y="1055"/>
                    <a:pt x="190" y="1158"/>
                  </a:cubicBezTo>
                  <a:cubicBezTo>
                    <a:pt x="225" y="1198"/>
                    <a:pt x="291" y="1255"/>
                    <a:pt x="340" y="1255"/>
                  </a:cubicBezTo>
                  <a:cubicBezTo>
                    <a:pt x="369" y="1255"/>
                    <a:pt x="392" y="1236"/>
                    <a:pt x="402" y="1184"/>
                  </a:cubicBezTo>
                  <a:cubicBezTo>
                    <a:pt x="445" y="942"/>
                    <a:pt x="584" y="739"/>
                    <a:pt x="784" y="599"/>
                  </a:cubicBezTo>
                  <a:cubicBezTo>
                    <a:pt x="935" y="498"/>
                    <a:pt x="666" y="0"/>
                    <a:pt x="5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23"/>
            <p:cNvSpPr/>
            <p:nvPr/>
          </p:nvSpPr>
          <p:spPr>
            <a:xfrm rot="10800000">
              <a:off x="7539497" y="1333997"/>
              <a:ext cx="77925" cy="99395"/>
            </a:xfrm>
            <a:custGeom>
              <a:avLst/>
              <a:gdLst/>
              <a:ahLst/>
              <a:cxnLst/>
              <a:rect l="l" t="t" r="r" b="b"/>
              <a:pathLst>
                <a:path w="1009" h="1287" extrusionOk="0">
                  <a:moveTo>
                    <a:pt x="606" y="1"/>
                  </a:moveTo>
                  <a:cubicBezTo>
                    <a:pt x="579" y="1"/>
                    <a:pt x="554" y="14"/>
                    <a:pt x="534" y="44"/>
                  </a:cubicBezTo>
                  <a:cubicBezTo>
                    <a:pt x="451" y="177"/>
                    <a:pt x="368" y="306"/>
                    <a:pt x="282" y="436"/>
                  </a:cubicBezTo>
                  <a:lnTo>
                    <a:pt x="102" y="715"/>
                  </a:lnTo>
                  <a:cubicBezTo>
                    <a:pt x="1" y="873"/>
                    <a:pt x="246" y="1287"/>
                    <a:pt x="402" y="1287"/>
                  </a:cubicBezTo>
                  <a:cubicBezTo>
                    <a:pt x="430" y="1287"/>
                    <a:pt x="455" y="1273"/>
                    <a:pt x="475" y="1243"/>
                  </a:cubicBezTo>
                  <a:lnTo>
                    <a:pt x="654" y="964"/>
                  </a:lnTo>
                  <a:cubicBezTo>
                    <a:pt x="737" y="835"/>
                    <a:pt x="820" y="705"/>
                    <a:pt x="907" y="576"/>
                  </a:cubicBezTo>
                  <a:cubicBezTo>
                    <a:pt x="1008" y="417"/>
                    <a:pt x="762" y="1"/>
                    <a:pt x="6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23"/>
            <p:cNvSpPr/>
            <p:nvPr/>
          </p:nvSpPr>
          <p:spPr>
            <a:xfrm rot="10800000">
              <a:off x="7386041" y="1430689"/>
              <a:ext cx="95225" cy="125035"/>
            </a:xfrm>
            <a:custGeom>
              <a:avLst/>
              <a:gdLst/>
              <a:ahLst/>
              <a:cxnLst/>
              <a:rect l="l" t="t" r="r" b="b"/>
              <a:pathLst>
                <a:path w="1233" h="1619" extrusionOk="0">
                  <a:moveTo>
                    <a:pt x="857" y="1"/>
                  </a:moveTo>
                  <a:cubicBezTo>
                    <a:pt x="824" y="1"/>
                    <a:pt x="793" y="15"/>
                    <a:pt x="771" y="53"/>
                  </a:cubicBezTo>
                  <a:cubicBezTo>
                    <a:pt x="568" y="399"/>
                    <a:pt x="332" y="725"/>
                    <a:pt x="84" y="1044"/>
                  </a:cubicBezTo>
                  <a:cubicBezTo>
                    <a:pt x="1" y="1150"/>
                    <a:pt x="67" y="1329"/>
                    <a:pt x="127" y="1429"/>
                  </a:cubicBezTo>
                  <a:cubicBezTo>
                    <a:pt x="165" y="1487"/>
                    <a:pt x="273" y="1619"/>
                    <a:pt x="368" y="1619"/>
                  </a:cubicBezTo>
                  <a:cubicBezTo>
                    <a:pt x="388" y="1619"/>
                    <a:pt x="408" y="1613"/>
                    <a:pt x="426" y="1599"/>
                  </a:cubicBezTo>
                  <a:cubicBezTo>
                    <a:pt x="442" y="1588"/>
                    <a:pt x="452" y="1575"/>
                    <a:pt x="466" y="1565"/>
                  </a:cubicBezTo>
                  <a:lnTo>
                    <a:pt x="469" y="1562"/>
                  </a:lnTo>
                  <a:cubicBezTo>
                    <a:pt x="599" y="1452"/>
                    <a:pt x="685" y="1332"/>
                    <a:pt x="758" y="1176"/>
                  </a:cubicBezTo>
                  <a:cubicBezTo>
                    <a:pt x="761" y="1173"/>
                    <a:pt x="761" y="1173"/>
                    <a:pt x="761" y="1170"/>
                  </a:cubicBezTo>
                  <a:cubicBezTo>
                    <a:pt x="901" y="977"/>
                    <a:pt x="1033" y="781"/>
                    <a:pt x="1157" y="575"/>
                  </a:cubicBezTo>
                  <a:cubicBezTo>
                    <a:pt x="1233" y="442"/>
                    <a:pt x="1173" y="266"/>
                    <a:pt x="1087" y="150"/>
                  </a:cubicBezTo>
                  <a:cubicBezTo>
                    <a:pt x="1051" y="99"/>
                    <a:pt x="944" y="1"/>
                    <a:pt x="8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23"/>
            <p:cNvSpPr/>
            <p:nvPr/>
          </p:nvSpPr>
          <p:spPr>
            <a:xfrm rot="10800000">
              <a:off x="7418709" y="1207417"/>
              <a:ext cx="105573" cy="146196"/>
            </a:xfrm>
            <a:custGeom>
              <a:avLst/>
              <a:gdLst/>
              <a:ahLst/>
              <a:cxnLst/>
              <a:rect l="l" t="t" r="r" b="b"/>
              <a:pathLst>
                <a:path w="1367" h="1893" extrusionOk="0">
                  <a:moveTo>
                    <a:pt x="975" y="0"/>
                  </a:moveTo>
                  <a:cubicBezTo>
                    <a:pt x="958" y="0"/>
                    <a:pt x="943" y="8"/>
                    <a:pt x="933" y="24"/>
                  </a:cubicBezTo>
                  <a:cubicBezTo>
                    <a:pt x="650" y="460"/>
                    <a:pt x="371" y="895"/>
                    <a:pt x="89" y="1326"/>
                  </a:cubicBezTo>
                  <a:cubicBezTo>
                    <a:pt x="1" y="1462"/>
                    <a:pt x="268" y="1892"/>
                    <a:pt x="396" y="1892"/>
                  </a:cubicBezTo>
                  <a:cubicBezTo>
                    <a:pt x="413" y="1892"/>
                    <a:pt x="427" y="1885"/>
                    <a:pt x="438" y="1868"/>
                  </a:cubicBezTo>
                  <a:lnTo>
                    <a:pt x="1282" y="563"/>
                  </a:lnTo>
                  <a:cubicBezTo>
                    <a:pt x="1367" y="430"/>
                    <a:pt x="1102" y="0"/>
                    <a:pt x="9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23"/>
            <p:cNvSpPr/>
            <p:nvPr/>
          </p:nvSpPr>
          <p:spPr>
            <a:xfrm rot="10800000">
              <a:off x="7131801" y="1456948"/>
              <a:ext cx="82559" cy="113760"/>
            </a:xfrm>
            <a:custGeom>
              <a:avLst/>
              <a:gdLst/>
              <a:ahLst/>
              <a:cxnLst/>
              <a:rect l="l" t="t" r="r" b="b"/>
              <a:pathLst>
                <a:path w="1069" h="1473" extrusionOk="0">
                  <a:moveTo>
                    <a:pt x="678" y="0"/>
                  </a:moveTo>
                  <a:cubicBezTo>
                    <a:pt x="669" y="0"/>
                    <a:pt x="662" y="4"/>
                    <a:pt x="657" y="11"/>
                  </a:cubicBezTo>
                  <a:cubicBezTo>
                    <a:pt x="544" y="188"/>
                    <a:pt x="432" y="361"/>
                    <a:pt x="319" y="533"/>
                  </a:cubicBezTo>
                  <a:cubicBezTo>
                    <a:pt x="239" y="660"/>
                    <a:pt x="156" y="786"/>
                    <a:pt x="76" y="912"/>
                  </a:cubicBezTo>
                  <a:cubicBezTo>
                    <a:pt x="0" y="1030"/>
                    <a:pt x="291" y="1472"/>
                    <a:pt x="387" y="1472"/>
                  </a:cubicBezTo>
                  <a:cubicBezTo>
                    <a:pt x="396" y="1472"/>
                    <a:pt x="403" y="1468"/>
                    <a:pt x="408" y="1460"/>
                  </a:cubicBezTo>
                  <a:lnTo>
                    <a:pt x="990" y="560"/>
                  </a:lnTo>
                  <a:cubicBezTo>
                    <a:pt x="1069" y="441"/>
                    <a:pt x="773" y="0"/>
                    <a:pt x="6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422243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bg>
      <p:bgPr>
        <a:solidFill>
          <a:schemeClr val="dk1"/>
        </a:solidFill>
        <a:effectLst/>
      </p:bgPr>
    </p:bg>
    <p:spTree>
      <p:nvGrpSpPr>
        <p:cNvPr id="1" name="Shape 814"/>
        <p:cNvGrpSpPr/>
        <p:nvPr/>
      </p:nvGrpSpPr>
      <p:grpSpPr>
        <a:xfrm>
          <a:off x="0" y="0"/>
          <a:ext cx="0" cy="0"/>
          <a:chOff x="0" y="0"/>
          <a:chExt cx="0" cy="0"/>
        </a:xfrm>
      </p:grpSpPr>
      <p:grpSp>
        <p:nvGrpSpPr>
          <p:cNvPr id="815" name="Google Shape;815;p24"/>
          <p:cNvGrpSpPr/>
          <p:nvPr/>
        </p:nvGrpSpPr>
        <p:grpSpPr>
          <a:xfrm rot="5400000" flipH="1">
            <a:off x="533051" y="-84373"/>
            <a:ext cx="1430792" cy="1794681"/>
            <a:chOff x="7876138" y="3519332"/>
            <a:chExt cx="1073094" cy="1346011"/>
          </a:xfrm>
        </p:grpSpPr>
        <p:sp>
          <p:nvSpPr>
            <p:cNvPr id="816" name="Google Shape;816;p24"/>
            <p:cNvSpPr/>
            <p:nvPr/>
          </p:nvSpPr>
          <p:spPr>
            <a:xfrm rot="10370759">
              <a:off x="7927574" y="3921701"/>
              <a:ext cx="970222" cy="88668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24"/>
            <p:cNvSpPr/>
            <p:nvPr/>
          </p:nvSpPr>
          <p:spPr>
            <a:xfrm rot="10370759">
              <a:off x="8223372" y="444829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24"/>
            <p:cNvSpPr/>
            <p:nvPr/>
          </p:nvSpPr>
          <p:spPr>
            <a:xfrm rot="10370759">
              <a:off x="8329386" y="448322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24"/>
            <p:cNvSpPr/>
            <p:nvPr/>
          </p:nvSpPr>
          <p:spPr>
            <a:xfrm rot="10370759">
              <a:off x="8299292" y="4600426"/>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24"/>
            <p:cNvSpPr/>
            <p:nvPr/>
          </p:nvSpPr>
          <p:spPr>
            <a:xfrm rot="10370759">
              <a:off x="8214994" y="4537493"/>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24"/>
            <p:cNvSpPr/>
            <p:nvPr/>
          </p:nvSpPr>
          <p:spPr>
            <a:xfrm rot="10370759">
              <a:off x="8310604" y="436193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24"/>
            <p:cNvSpPr/>
            <p:nvPr/>
          </p:nvSpPr>
          <p:spPr>
            <a:xfrm rot="10370759">
              <a:off x="8409436" y="4529090"/>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24"/>
            <p:cNvSpPr/>
            <p:nvPr/>
          </p:nvSpPr>
          <p:spPr>
            <a:xfrm rot="10370759">
              <a:off x="8364525" y="4590500"/>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24"/>
            <p:cNvSpPr/>
            <p:nvPr/>
          </p:nvSpPr>
          <p:spPr>
            <a:xfrm rot="10370759">
              <a:off x="8422770" y="438014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24"/>
            <p:cNvSpPr/>
            <p:nvPr/>
          </p:nvSpPr>
          <p:spPr>
            <a:xfrm rot="10370759">
              <a:off x="8416909" y="4469422"/>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24"/>
            <p:cNvSpPr/>
            <p:nvPr/>
          </p:nvSpPr>
          <p:spPr>
            <a:xfrm rot="10370873">
              <a:off x="8250599" y="3550528"/>
              <a:ext cx="531471" cy="485708"/>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24"/>
            <p:cNvSpPr/>
            <p:nvPr/>
          </p:nvSpPr>
          <p:spPr>
            <a:xfrm rot="10370873">
              <a:off x="8412631" y="3838999"/>
              <a:ext cx="25132" cy="9984"/>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24"/>
            <p:cNvSpPr/>
            <p:nvPr/>
          </p:nvSpPr>
          <p:spPr>
            <a:xfrm rot="10370873">
              <a:off x="8470702" y="3858134"/>
              <a:ext cx="25594" cy="732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24"/>
            <p:cNvSpPr/>
            <p:nvPr/>
          </p:nvSpPr>
          <p:spPr>
            <a:xfrm rot="10370873">
              <a:off x="8454218" y="3922333"/>
              <a:ext cx="21843" cy="10359"/>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24"/>
            <p:cNvSpPr/>
            <p:nvPr/>
          </p:nvSpPr>
          <p:spPr>
            <a:xfrm rot="10370873">
              <a:off x="8408042" y="3887860"/>
              <a:ext cx="17601" cy="11051"/>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24"/>
            <p:cNvSpPr/>
            <p:nvPr/>
          </p:nvSpPr>
          <p:spPr>
            <a:xfrm rot="10370873">
              <a:off x="8460415" y="3791695"/>
              <a:ext cx="25623" cy="732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24"/>
            <p:cNvSpPr/>
            <p:nvPr/>
          </p:nvSpPr>
          <p:spPr>
            <a:xfrm rot="10370873">
              <a:off x="8514552" y="3883257"/>
              <a:ext cx="25536" cy="7993"/>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24"/>
            <p:cNvSpPr/>
            <p:nvPr/>
          </p:nvSpPr>
          <p:spPr>
            <a:xfrm rot="10370873">
              <a:off x="8489951" y="3916896"/>
              <a:ext cx="25334" cy="8858"/>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24"/>
            <p:cNvSpPr/>
            <p:nvPr/>
          </p:nvSpPr>
          <p:spPr>
            <a:xfrm rot="10370873">
              <a:off x="8521856" y="3801673"/>
              <a:ext cx="19477" cy="7589"/>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24"/>
            <p:cNvSpPr/>
            <p:nvPr/>
          </p:nvSpPr>
          <p:spPr>
            <a:xfrm rot="10370873">
              <a:off x="8518646" y="3850573"/>
              <a:ext cx="21208" cy="10965"/>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6" name="Google Shape;836;p24"/>
          <p:cNvGrpSpPr/>
          <p:nvPr/>
        </p:nvGrpSpPr>
        <p:grpSpPr>
          <a:xfrm rot="-5400000" flipH="1">
            <a:off x="10161084" y="5139261"/>
            <a:ext cx="1430792" cy="1794681"/>
            <a:chOff x="7876138" y="3519332"/>
            <a:chExt cx="1073094" cy="1346011"/>
          </a:xfrm>
        </p:grpSpPr>
        <p:sp>
          <p:nvSpPr>
            <p:cNvPr id="837" name="Google Shape;837;p24"/>
            <p:cNvSpPr/>
            <p:nvPr/>
          </p:nvSpPr>
          <p:spPr>
            <a:xfrm rot="10370759">
              <a:off x="7927574" y="3921701"/>
              <a:ext cx="970222" cy="88668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24"/>
            <p:cNvSpPr/>
            <p:nvPr/>
          </p:nvSpPr>
          <p:spPr>
            <a:xfrm rot="10370759">
              <a:off x="8223372" y="444829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24"/>
            <p:cNvSpPr/>
            <p:nvPr/>
          </p:nvSpPr>
          <p:spPr>
            <a:xfrm rot="10370759">
              <a:off x="8329386" y="448322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24"/>
            <p:cNvSpPr/>
            <p:nvPr/>
          </p:nvSpPr>
          <p:spPr>
            <a:xfrm rot="10370759">
              <a:off x="8299292" y="4600426"/>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24"/>
            <p:cNvSpPr/>
            <p:nvPr/>
          </p:nvSpPr>
          <p:spPr>
            <a:xfrm rot="10370759">
              <a:off x="8214994" y="4537493"/>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24"/>
            <p:cNvSpPr/>
            <p:nvPr/>
          </p:nvSpPr>
          <p:spPr>
            <a:xfrm rot="10370759">
              <a:off x="8310604" y="436193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24"/>
            <p:cNvSpPr/>
            <p:nvPr/>
          </p:nvSpPr>
          <p:spPr>
            <a:xfrm rot="10370759">
              <a:off x="8409436" y="4529090"/>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24"/>
            <p:cNvSpPr/>
            <p:nvPr/>
          </p:nvSpPr>
          <p:spPr>
            <a:xfrm rot="10370759">
              <a:off x="8364525" y="4590500"/>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24"/>
            <p:cNvSpPr/>
            <p:nvPr/>
          </p:nvSpPr>
          <p:spPr>
            <a:xfrm rot="10370759">
              <a:off x="8422770" y="438014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24"/>
            <p:cNvSpPr/>
            <p:nvPr/>
          </p:nvSpPr>
          <p:spPr>
            <a:xfrm rot="10370759">
              <a:off x="8416909" y="4469422"/>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24"/>
            <p:cNvSpPr/>
            <p:nvPr/>
          </p:nvSpPr>
          <p:spPr>
            <a:xfrm rot="10370873">
              <a:off x="8250599" y="3550528"/>
              <a:ext cx="531471" cy="485708"/>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24"/>
            <p:cNvSpPr/>
            <p:nvPr/>
          </p:nvSpPr>
          <p:spPr>
            <a:xfrm rot="10370873">
              <a:off x="8412631" y="3838999"/>
              <a:ext cx="25132" cy="9984"/>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24"/>
            <p:cNvSpPr/>
            <p:nvPr/>
          </p:nvSpPr>
          <p:spPr>
            <a:xfrm rot="10370873">
              <a:off x="8470702" y="3858134"/>
              <a:ext cx="25594" cy="732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24"/>
            <p:cNvSpPr/>
            <p:nvPr/>
          </p:nvSpPr>
          <p:spPr>
            <a:xfrm rot="10370873">
              <a:off x="8454218" y="3922333"/>
              <a:ext cx="21843" cy="10359"/>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24"/>
            <p:cNvSpPr/>
            <p:nvPr/>
          </p:nvSpPr>
          <p:spPr>
            <a:xfrm rot="10370873">
              <a:off x="8408042" y="3887860"/>
              <a:ext cx="17601" cy="11051"/>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24"/>
            <p:cNvSpPr/>
            <p:nvPr/>
          </p:nvSpPr>
          <p:spPr>
            <a:xfrm rot="10370873">
              <a:off x="8460415" y="3791695"/>
              <a:ext cx="25623" cy="732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24"/>
            <p:cNvSpPr/>
            <p:nvPr/>
          </p:nvSpPr>
          <p:spPr>
            <a:xfrm rot="10370873">
              <a:off x="8514552" y="3883257"/>
              <a:ext cx="25536" cy="7993"/>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24"/>
            <p:cNvSpPr/>
            <p:nvPr/>
          </p:nvSpPr>
          <p:spPr>
            <a:xfrm rot="10370873">
              <a:off x="8489951" y="3916896"/>
              <a:ext cx="25334" cy="8858"/>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24"/>
            <p:cNvSpPr/>
            <p:nvPr/>
          </p:nvSpPr>
          <p:spPr>
            <a:xfrm rot="10370873">
              <a:off x="8521856" y="3801673"/>
              <a:ext cx="19477" cy="7589"/>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24"/>
            <p:cNvSpPr/>
            <p:nvPr/>
          </p:nvSpPr>
          <p:spPr>
            <a:xfrm rot="10370873">
              <a:off x="8518646" y="3850573"/>
              <a:ext cx="21208" cy="10965"/>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7" name="Google Shape;857;p24"/>
          <p:cNvGrpSpPr/>
          <p:nvPr/>
        </p:nvGrpSpPr>
        <p:grpSpPr>
          <a:xfrm>
            <a:off x="1" y="-14200"/>
            <a:ext cx="12191932" cy="6877957"/>
            <a:chOff x="0" y="-10650"/>
            <a:chExt cx="9143949" cy="5158468"/>
          </a:xfrm>
        </p:grpSpPr>
        <p:grpSp>
          <p:nvGrpSpPr>
            <p:cNvPr id="858" name="Google Shape;858;p24"/>
            <p:cNvGrpSpPr/>
            <p:nvPr/>
          </p:nvGrpSpPr>
          <p:grpSpPr>
            <a:xfrm>
              <a:off x="0" y="-10650"/>
              <a:ext cx="9143949" cy="5158468"/>
              <a:chOff x="267864" y="140547"/>
              <a:chExt cx="8608500" cy="4856400"/>
            </a:xfrm>
          </p:grpSpPr>
          <p:sp>
            <p:nvSpPr>
              <p:cNvPr id="859" name="Google Shape;859;p2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2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1" name="Google Shape;861;p24"/>
            <p:cNvGrpSpPr/>
            <p:nvPr/>
          </p:nvGrpSpPr>
          <p:grpSpPr>
            <a:xfrm rot="10800000">
              <a:off x="0" y="-10650"/>
              <a:ext cx="9143949" cy="5158468"/>
              <a:chOff x="267864" y="140547"/>
              <a:chExt cx="8608500" cy="4856400"/>
            </a:xfrm>
          </p:grpSpPr>
          <p:sp>
            <p:nvSpPr>
              <p:cNvPr id="862" name="Google Shape;862;p2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2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64" name="Google Shape;864;p24"/>
          <p:cNvGrpSpPr/>
          <p:nvPr/>
        </p:nvGrpSpPr>
        <p:grpSpPr>
          <a:xfrm rot="10800000">
            <a:off x="1" y="-14200"/>
            <a:ext cx="12191932" cy="6877957"/>
            <a:chOff x="267864" y="140547"/>
            <a:chExt cx="8608500" cy="4856400"/>
          </a:xfrm>
        </p:grpSpPr>
        <p:sp>
          <p:nvSpPr>
            <p:cNvPr id="865" name="Google Shape;865;p2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2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67" name="Google Shape;867;p24"/>
          <p:cNvSpPr txBox="1">
            <a:spLocks noGrp="1"/>
          </p:cNvSpPr>
          <p:nvPr>
            <p:ph type="subTitle" idx="1"/>
          </p:nvPr>
        </p:nvSpPr>
        <p:spPr>
          <a:xfrm>
            <a:off x="960267" y="4714971"/>
            <a:ext cx="2868400" cy="100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2133"/>
              </a:spcBef>
              <a:spcAft>
                <a:spcPts val="0"/>
              </a:spcAft>
              <a:buNone/>
              <a:defRPr sz="1600"/>
            </a:lvl2pPr>
            <a:lvl3pPr lvl="2" algn="ctr" rtl="0">
              <a:lnSpc>
                <a:spcPct val="100000"/>
              </a:lnSpc>
              <a:spcBef>
                <a:spcPts val="2133"/>
              </a:spcBef>
              <a:spcAft>
                <a:spcPts val="0"/>
              </a:spcAft>
              <a:buNone/>
              <a:defRPr sz="1600"/>
            </a:lvl3pPr>
            <a:lvl4pPr lvl="3" algn="ctr" rtl="0">
              <a:lnSpc>
                <a:spcPct val="100000"/>
              </a:lnSpc>
              <a:spcBef>
                <a:spcPts val="2133"/>
              </a:spcBef>
              <a:spcAft>
                <a:spcPts val="0"/>
              </a:spcAft>
              <a:buNone/>
              <a:defRPr sz="1600"/>
            </a:lvl4pPr>
            <a:lvl5pPr lvl="4" algn="ctr" rtl="0">
              <a:lnSpc>
                <a:spcPct val="100000"/>
              </a:lnSpc>
              <a:spcBef>
                <a:spcPts val="2133"/>
              </a:spcBef>
              <a:spcAft>
                <a:spcPts val="0"/>
              </a:spcAft>
              <a:buNone/>
              <a:defRPr sz="1600"/>
            </a:lvl5pPr>
            <a:lvl6pPr lvl="5" algn="ctr" rtl="0">
              <a:lnSpc>
                <a:spcPct val="100000"/>
              </a:lnSpc>
              <a:spcBef>
                <a:spcPts val="2133"/>
              </a:spcBef>
              <a:spcAft>
                <a:spcPts val="0"/>
              </a:spcAft>
              <a:buNone/>
              <a:defRPr sz="1600"/>
            </a:lvl6pPr>
            <a:lvl7pPr lvl="6" algn="ctr" rtl="0">
              <a:lnSpc>
                <a:spcPct val="100000"/>
              </a:lnSpc>
              <a:spcBef>
                <a:spcPts val="2133"/>
              </a:spcBef>
              <a:spcAft>
                <a:spcPts val="0"/>
              </a:spcAft>
              <a:buNone/>
              <a:defRPr sz="1600"/>
            </a:lvl7pPr>
            <a:lvl8pPr lvl="7" algn="ctr" rtl="0">
              <a:lnSpc>
                <a:spcPct val="100000"/>
              </a:lnSpc>
              <a:spcBef>
                <a:spcPts val="2133"/>
              </a:spcBef>
              <a:spcAft>
                <a:spcPts val="0"/>
              </a:spcAft>
              <a:buNone/>
              <a:defRPr sz="1600"/>
            </a:lvl8pPr>
            <a:lvl9pPr lvl="8" algn="ctr" rtl="0">
              <a:lnSpc>
                <a:spcPct val="100000"/>
              </a:lnSpc>
              <a:spcBef>
                <a:spcPts val="2133"/>
              </a:spcBef>
              <a:spcAft>
                <a:spcPts val="2133"/>
              </a:spcAft>
              <a:buNone/>
              <a:defRPr sz="1600"/>
            </a:lvl9pPr>
          </a:lstStyle>
          <a:p>
            <a:endParaRPr/>
          </a:p>
        </p:txBody>
      </p:sp>
      <p:sp>
        <p:nvSpPr>
          <p:cNvPr id="868" name="Google Shape;868;p24"/>
          <p:cNvSpPr txBox="1">
            <a:spLocks noGrp="1"/>
          </p:cNvSpPr>
          <p:nvPr>
            <p:ph type="subTitle" idx="2"/>
          </p:nvPr>
        </p:nvSpPr>
        <p:spPr>
          <a:xfrm>
            <a:off x="4655363" y="4714957"/>
            <a:ext cx="2868400" cy="100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2133"/>
              </a:spcBef>
              <a:spcAft>
                <a:spcPts val="0"/>
              </a:spcAft>
              <a:buNone/>
              <a:defRPr sz="1600"/>
            </a:lvl2pPr>
            <a:lvl3pPr lvl="2" algn="ctr" rtl="0">
              <a:lnSpc>
                <a:spcPct val="100000"/>
              </a:lnSpc>
              <a:spcBef>
                <a:spcPts val="2133"/>
              </a:spcBef>
              <a:spcAft>
                <a:spcPts val="0"/>
              </a:spcAft>
              <a:buNone/>
              <a:defRPr sz="1600"/>
            </a:lvl3pPr>
            <a:lvl4pPr lvl="3" algn="ctr" rtl="0">
              <a:lnSpc>
                <a:spcPct val="100000"/>
              </a:lnSpc>
              <a:spcBef>
                <a:spcPts val="2133"/>
              </a:spcBef>
              <a:spcAft>
                <a:spcPts val="0"/>
              </a:spcAft>
              <a:buNone/>
              <a:defRPr sz="1600"/>
            </a:lvl4pPr>
            <a:lvl5pPr lvl="4" algn="ctr" rtl="0">
              <a:lnSpc>
                <a:spcPct val="100000"/>
              </a:lnSpc>
              <a:spcBef>
                <a:spcPts val="2133"/>
              </a:spcBef>
              <a:spcAft>
                <a:spcPts val="0"/>
              </a:spcAft>
              <a:buNone/>
              <a:defRPr sz="1600"/>
            </a:lvl5pPr>
            <a:lvl6pPr lvl="5" algn="ctr" rtl="0">
              <a:lnSpc>
                <a:spcPct val="100000"/>
              </a:lnSpc>
              <a:spcBef>
                <a:spcPts val="2133"/>
              </a:spcBef>
              <a:spcAft>
                <a:spcPts val="0"/>
              </a:spcAft>
              <a:buNone/>
              <a:defRPr sz="1600"/>
            </a:lvl6pPr>
            <a:lvl7pPr lvl="6" algn="ctr" rtl="0">
              <a:lnSpc>
                <a:spcPct val="100000"/>
              </a:lnSpc>
              <a:spcBef>
                <a:spcPts val="2133"/>
              </a:spcBef>
              <a:spcAft>
                <a:spcPts val="0"/>
              </a:spcAft>
              <a:buNone/>
              <a:defRPr sz="1600"/>
            </a:lvl7pPr>
            <a:lvl8pPr lvl="7" algn="ctr" rtl="0">
              <a:lnSpc>
                <a:spcPct val="100000"/>
              </a:lnSpc>
              <a:spcBef>
                <a:spcPts val="2133"/>
              </a:spcBef>
              <a:spcAft>
                <a:spcPts val="0"/>
              </a:spcAft>
              <a:buNone/>
              <a:defRPr sz="1600"/>
            </a:lvl8pPr>
            <a:lvl9pPr lvl="8" algn="ctr" rtl="0">
              <a:lnSpc>
                <a:spcPct val="100000"/>
              </a:lnSpc>
              <a:spcBef>
                <a:spcPts val="2133"/>
              </a:spcBef>
              <a:spcAft>
                <a:spcPts val="2133"/>
              </a:spcAft>
              <a:buNone/>
              <a:defRPr sz="1600"/>
            </a:lvl9pPr>
          </a:lstStyle>
          <a:p>
            <a:endParaRPr/>
          </a:p>
        </p:txBody>
      </p:sp>
      <p:sp>
        <p:nvSpPr>
          <p:cNvPr id="869" name="Google Shape;869;p24"/>
          <p:cNvSpPr txBox="1">
            <a:spLocks noGrp="1"/>
          </p:cNvSpPr>
          <p:nvPr>
            <p:ph type="subTitle" idx="3"/>
          </p:nvPr>
        </p:nvSpPr>
        <p:spPr>
          <a:xfrm>
            <a:off x="8363343" y="4714971"/>
            <a:ext cx="2868400" cy="100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2133"/>
              </a:spcBef>
              <a:spcAft>
                <a:spcPts val="0"/>
              </a:spcAft>
              <a:buNone/>
              <a:defRPr sz="1600"/>
            </a:lvl2pPr>
            <a:lvl3pPr lvl="2" algn="ctr" rtl="0">
              <a:lnSpc>
                <a:spcPct val="100000"/>
              </a:lnSpc>
              <a:spcBef>
                <a:spcPts val="2133"/>
              </a:spcBef>
              <a:spcAft>
                <a:spcPts val="0"/>
              </a:spcAft>
              <a:buNone/>
              <a:defRPr sz="1600"/>
            </a:lvl3pPr>
            <a:lvl4pPr lvl="3" algn="ctr" rtl="0">
              <a:lnSpc>
                <a:spcPct val="100000"/>
              </a:lnSpc>
              <a:spcBef>
                <a:spcPts val="2133"/>
              </a:spcBef>
              <a:spcAft>
                <a:spcPts val="0"/>
              </a:spcAft>
              <a:buNone/>
              <a:defRPr sz="1600"/>
            </a:lvl4pPr>
            <a:lvl5pPr lvl="4" algn="ctr" rtl="0">
              <a:lnSpc>
                <a:spcPct val="100000"/>
              </a:lnSpc>
              <a:spcBef>
                <a:spcPts val="2133"/>
              </a:spcBef>
              <a:spcAft>
                <a:spcPts val="0"/>
              </a:spcAft>
              <a:buNone/>
              <a:defRPr sz="1600"/>
            </a:lvl5pPr>
            <a:lvl6pPr lvl="5" algn="ctr" rtl="0">
              <a:lnSpc>
                <a:spcPct val="100000"/>
              </a:lnSpc>
              <a:spcBef>
                <a:spcPts val="2133"/>
              </a:spcBef>
              <a:spcAft>
                <a:spcPts val="0"/>
              </a:spcAft>
              <a:buNone/>
              <a:defRPr sz="1600"/>
            </a:lvl6pPr>
            <a:lvl7pPr lvl="6" algn="ctr" rtl="0">
              <a:lnSpc>
                <a:spcPct val="100000"/>
              </a:lnSpc>
              <a:spcBef>
                <a:spcPts val="2133"/>
              </a:spcBef>
              <a:spcAft>
                <a:spcPts val="0"/>
              </a:spcAft>
              <a:buNone/>
              <a:defRPr sz="1600"/>
            </a:lvl7pPr>
            <a:lvl8pPr lvl="7" algn="ctr" rtl="0">
              <a:lnSpc>
                <a:spcPct val="100000"/>
              </a:lnSpc>
              <a:spcBef>
                <a:spcPts val="2133"/>
              </a:spcBef>
              <a:spcAft>
                <a:spcPts val="0"/>
              </a:spcAft>
              <a:buNone/>
              <a:defRPr sz="1600"/>
            </a:lvl8pPr>
            <a:lvl9pPr lvl="8" algn="ctr" rtl="0">
              <a:lnSpc>
                <a:spcPct val="100000"/>
              </a:lnSpc>
              <a:spcBef>
                <a:spcPts val="2133"/>
              </a:spcBef>
              <a:spcAft>
                <a:spcPts val="2133"/>
              </a:spcAft>
              <a:buNone/>
              <a:defRPr sz="1600"/>
            </a:lvl9pPr>
          </a:lstStyle>
          <a:p>
            <a:endParaRPr/>
          </a:p>
        </p:txBody>
      </p:sp>
      <p:sp>
        <p:nvSpPr>
          <p:cNvPr id="870" name="Google Shape;870;p24"/>
          <p:cNvSpPr txBox="1">
            <a:spLocks noGrp="1"/>
          </p:cNvSpPr>
          <p:nvPr>
            <p:ph type="subTitle" idx="4"/>
          </p:nvPr>
        </p:nvSpPr>
        <p:spPr>
          <a:xfrm>
            <a:off x="960267" y="2538247"/>
            <a:ext cx="2868400" cy="100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2133"/>
              </a:spcBef>
              <a:spcAft>
                <a:spcPts val="0"/>
              </a:spcAft>
              <a:buNone/>
              <a:defRPr sz="1600"/>
            </a:lvl2pPr>
            <a:lvl3pPr lvl="2" algn="ctr" rtl="0">
              <a:lnSpc>
                <a:spcPct val="100000"/>
              </a:lnSpc>
              <a:spcBef>
                <a:spcPts val="2133"/>
              </a:spcBef>
              <a:spcAft>
                <a:spcPts val="0"/>
              </a:spcAft>
              <a:buNone/>
              <a:defRPr sz="1600"/>
            </a:lvl3pPr>
            <a:lvl4pPr lvl="3" algn="ctr" rtl="0">
              <a:lnSpc>
                <a:spcPct val="100000"/>
              </a:lnSpc>
              <a:spcBef>
                <a:spcPts val="2133"/>
              </a:spcBef>
              <a:spcAft>
                <a:spcPts val="0"/>
              </a:spcAft>
              <a:buNone/>
              <a:defRPr sz="1600"/>
            </a:lvl4pPr>
            <a:lvl5pPr lvl="4" algn="ctr" rtl="0">
              <a:lnSpc>
                <a:spcPct val="100000"/>
              </a:lnSpc>
              <a:spcBef>
                <a:spcPts val="2133"/>
              </a:spcBef>
              <a:spcAft>
                <a:spcPts val="0"/>
              </a:spcAft>
              <a:buNone/>
              <a:defRPr sz="1600"/>
            </a:lvl5pPr>
            <a:lvl6pPr lvl="5" algn="ctr" rtl="0">
              <a:lnSpc>
                <a:spcPct val="100000"/>
              </a:lnSpc>
              <a:spcBef>
                <a:spcPts val="2133"/>
              </a:spcBef>
              <a:spcAft>
                <a:spcPts val="0"/>
              </a:spcAft>
              <a:buNone/>
              <a:defRPr sz="1600"/>
            </a:lvl6pPr>
            <a:lvl7pPr lvl="6" algn="ctr" rtl="0">
              <a:lnSpc>
                <a:spcPct val="100000"/>
              </a:lnSpc>
              <a:spcBef>
                <a:spcPts val="2133"/>
              </a:spcBef>
              <a:spcAft>
                <a:spcPts val="0"/>
              </a:spcAft>
              <a:buNone/>
              <a:defRPr sz="1600"/>
            </a:lvl7pPr>
            <a:lvl8pPr lvl="7" algn="ctr" rtl="0">
              <a:lnSpc>
                <a:spcPct val="100000"/>
              </a:lnSpc>
              <a:spcBef>
                <a:spcPts val="2133"/>
              </a:spcBef>
              <a:spcAft>
                <a:spcPts val="0"/>
              </a:spcAft>
              <a:buNone/>
              <a:defRPr sz="1600"/>
            </a:lvl8pPr>
            <a:lvl9pPr lvl="8" algn="ctr" rtl="0">
              <a:lnSpc>
                <a:spcPct val="100000"/>
              </a:lnSpc>
              <a:spcBef>
                <a:spcPts val="2133"/>
              </a:spcBef>
              <a:spcAft>
                <a:spcPts val="2133"/>
              </a:spcAft>
              <a:buNone/>
              <a:defRPr sz="1600"/>
            </a:lvl9pPr>
          </a:lstStyle>
          <a:p>
            <a:endParaRPr/>
          </a:p>
        </p:txBody>
      </p:sp>
      <p:sp>
        <p:nvSpPr>
          <p:cNvPr id="871" name="Google Shape;871;p24"/>
          <p:cNvSpPr txBox="1">
            <a:spLocks noGrp="1"/>
          </p:cNvSpPr>
          <p:nvPr>
            <p:ph type="subTitle" idx="5"/>
          </p:nvPr>
        </p:nvSpPr>
        <p:spPr>
          <a:xfrm>
            <a:off x="4655363" y="2538232"/>
            <a:ext cx="2868400" cy="100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2133"/>
              </a:spcBef>
              <a:spcAft>
                <a:spcPts val="0"/>
              </a:spcAft>
              <a:buNone/>
              <a:defRPr sz="1600"/>
            </a:lvl2pPr>
            <a:lvl3pPr lvl="2" algn="ctr" rtl="0">
              <a:lnSpc>
                <a:spcPct val="100000"/>
              </a:lnSpc>
              <a:spcBef>
                <a:spcPts val="2133"/>
              </a:spcBef>
              <a:spcAft>
                <a:spcPts val="0"/>
              </a:spcAft>
              <a:buNone/>
              <a:defRPr sz="1600"/>
            </a:lvl3pPr>
            <a:lvl4pPr lvl="3" algn="ctr" rtl="0">
              <a:lnSpc>
                <a:spcPct val="100000"/>
              </a:lnSpc>
              <a:spcBef>
                <a:spcPts val="2133"/>
              </a:spcBef>
              <a:spcAft>
                <a:spcPts val="0"/>
              </a:spcAft>
              <a:buNone/>
              <a:defRPr sz="1600"/>
            </a:lvl4pPr>
            <a:lvl5pPr lvl="4" algn="ctr" rtl="0">
              <a:lnSpc>
                <a:spcPct val="100000"/>
              </a:lnSpc>
              <a:spcBef>
                <a:spcPts val="2133"/>
              </a:spcBef>
              <a:spcAft>
                <a:spcPts val="0"/>
              </a:spcAft>
              <a:buNone/>
              <a:defRPr sz="1600"/>
            </a:lvl5pPr>
            <a:lvl6pPr lvl="5" algn="ctr" rtl="0">
              <a:lnSpc>
                <a:spcPct val="100000"/>
              </a:lnSpc>
              <a:spcBef>
                <a:spcPts val="2133"/>
              </a:spcBef>
              <a:spcAft>
                <a:spcPts val="0"/>
              </a:spcAft>
              <a:buNone/>
              <a:defRPr sz="1600"/>
            </a:lvl6pPr>
            <a:lvl7pPr lvl="6" algn="ctr" rtl="0">
              <a:lnSpc>
                <a:spcPct val="100000"/>
              </a:lnSpc>
              <a:spcBef>
                <a:spcPts val="2133"/>
              </a:spcBef>
              <a:spcAft>
                <a:spcPts val="0"/>
              </a:spcAft>
              <a:buNone/>
              <a:defRPr sz="1600"/>
            </a:lvl7pPr>
            <a:lvl8pPr lvl="7" algn="ctr" rtl="0">
              <a:lnSpc>
                <a:spcPct val="100000"/>
              </a:lnSpc>
              <a:spcBef>
                <a:spcPts val="2133"/>
              </a:spcBef>
              <a:spcAft>
                <a:spcPts val="0"/>
              </a:spcAft>
              <a:buNone/>
              <a:defRPr sz="1600"/>
            </a:lvl8pPr>
            <a:lvl9pPr lvl="8" algn="ctr" rtl="0">
              <a:lnSpc>
                <a:spcPct val="100000"/>
              </a:lnSpc>
              <a:spcBef>
                <a:spcPts val="2133"/>
              </a:spcBef>
              <a:spcAft>
                <a:spcPts val="2133"/>
              </a:spcAft>
              <a:buNone/>
              <a:defRPr sz="1600"/>
            </a:lvl9pPr>
          </a:lstStyle>
          <a:p>
            <a:endParaRPr/>
          </a:p>
        </p:txBody>
      </p:sp>
      <p:sp>
        <p:nvSpPr>
          <p:cNvPr id="872" name="Google Shape;872;p24"/>
          <p:cNvSpPr txBox="1">
            <a:spLocks noGrp="1"/>
          </p:cNvSpPr>
          <p:nvPr>
            <p:ph type="subTitle" idx="6"/>
          </p:nvPr>
        </p:nvSpPr>
        <p:spPr>
          <a:xfrm>
            <a:off x="8363343" y="2538247"/>
            <a:ext cx="2868400" cy="100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2133"/>
              </a:spcBef>
              <a:spcAft>
                <a:spcPts val="0"/>
              </a:spcAft>
              <a:buNone/>
              <a:defRPr sz="1600"/>
            </a:lvl2pPr>
            <a:lvl3pPr lvl="2" algn="ctr" rtl="0">
              <a:lnSpc>
                <a:spcPct val="100000"/>
              </a:lnSpc>
              <a:spcBef>
                <a:spcPts val="2133"/>
              </a:spcBef>
              <a:spcAft>
                <a:spcPts val="0"/>
              </a:spcAft>
              <a:buNone/>
              <a:defRPr sz="1600"/>
            </a:lvl3pPr>
            <a:lvl4pPr lvl="3" algn="ctr" rtl="0">
              <a:lnSpc>
                <a:spcPct val="100000"/>
              </a:lnSpc>
              <a:spcBef>
                <a:spcPts val="2133"/>
              </a:spcBef>
              <a:spcAft>
                <a:spcPts val="0"/>
              </a:spcAft>
              <a:buNone/>
              <a:defRPr sz="1600"/>
            </a:lvl4pPr>
            <a:lvl5pPr lvl="4" algn="ctr" rtl="0">
              <a:lnSpc>
                <a:spcPct val="100000"/>
              </a:lnSpc>
              <a:spcBef>
                <a:spcPts val="2133"/>
              </a:spcBef>
              <a:spcAft>
                <a:spcPts val="0"/>
              </a:spcAft>
              <a:buNone/>
              <a:defRPr sz="1600"/>
            </a:lvl5pPr>
            <a:lvl6pPr lvl="5" algn="ctr" rtl="0">
              <a:lnSpc>
                <a:spcPct val="100000"/>
              </a:lnSpc>
              <a:spcBef>
                <a:spcPts val="2133"/>
              </a:spcBef>
              <a:spcAft>
                <a:spcPts val="0"/>
              </a:spcAft>
              <a:buNone/>
              <a:defRPr sz="1600"/>
            </a:lvl6pPr>
            <a:lvl7pPr lvl="6" algn="ctr" rtl="0">
              <a:lnSpc>
                <a:spcPct val="100000"/>
              </a:lnSpc>
              <a:spcBef>
                <a:spcPts val="2133"/>
              </a:spcBef>
              <a:spcAft>
                <a:spcPts val="0"/>
              </a:spcAft>
              <a:buNone/>
              <a:defRPr sz="1600"/>
            </a:lvl7pPr>
            <a:lvl8pPr lvl="7" algn="ctr" rtl="0">
              <a:lnSpc>
                <a:spcPct val="100000"/>
              </a:lnSpc>
              <a:spcBef>
                <a:spcPts val="2133"/>
              </a:spcBef>
              <a:spcAft>
                <a:spcPts val="0"/>
              </a:spcAft>
              <a:buNone/>
              <a:defRPr sz="1600"/>
            </a:lvl8pPr>
            <a:lvl9pPr lvl="8" algn="ctr" rtl="0">
              <a:lnSpc>
                <a:spcPct val="100000"/>
              </a:lnSpc>
              <a:spcBef>
                <a:spcPts val="2133"/>
              </a:spcBef>
              <a:spcAft>
                <a:spcPts val="2133"/>
              </a:spcAft>
              <a:buNone/>
              <a:defRPr sz="1600"/>
            </a:lvl9pPr>
          </a:lstStyle>
          <a:p>
            <a:endParaRPr/>
          </a:p>
        </p:txBody>
      </p:sp>
      <p:sp>
        <p:nvSpPr>
          <p:cNvPr id="873" name="Google Shape;873;p24"/>
          <p:cNvSpPr txBox="1">
            <a:spLocks noGrp="1"/>
          </p:cNvSpPr>
          <p:nvPr>
            <p:ph type="subTitle" idx="7"/>
          </p:nvPr>
        </p:nvSpPr>
        <p:spPr>
          <a:xfrm>
            <a:off x="1147223" y="4317959"/>
            <a:ext cx="2494400" cy="730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874" name="Google Shape;874;p24"/>
          <p:cNvSpPr txBox="1">
            <a:spLocks noGrp="1"/>
          </p:cNvSpPr>
          <p:nvPr>
            <p:ph type="subTitle" idx="8"/>
          </p:nvPr>
        </p:nvSpPr>
        <p:spPr>
          <a:xfrm>
            <a:off x="4842285" y="4317959"/>
            <a:ext cx="2494400" cy="730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875" name="Google Shape;875;p24"/>
          <p:cNvSpPr txBox="1">
            <a:spLocks noGrp="1"/>
          </p:cNvSpPr>
          <p:nvPr>
            <p:ph type="subTitle" idx="9"/>
          </p:nvPr>
        </p:nvSpPr>
        <p:spPr>
          <a:xfrm>
            <a:off x="8550297" y="4317959"/>
            <a:ext cx="2494400" cy="730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876" name="Google Shape;876;p24"/>
          <p:cNvSpPr txBox="1">
            <a:spLocks noGrp="1"/>
          </p:cNvSpPr>
          <p:nvPr>
            <p:ph type="subTitle" idx="13"/>
          </p:nvPr>
        </p:nvSpPr>
        <p:spPr>
          <a:xfrm>
            <a:off x="1147223" y="2141233"/>
            <a:ext cx="2494400" cy="730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877" name="Google Shape;877;p24"/>
          <p:cNvSpPr txBox="1">
            <a:spLocks noGrp="1"/>
          </p:cNvSpPr>
          <p:nvPr>
            <p:ph type="subTitle" idx="14"/>
          </p:nvPr>
        </p:nvSpPr>
        <p:spPr>
          <a:xfrm>
            <a:off x="4842317" y="2141233"/>
            <a:ext cx="2494400" cy="730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878" name="Google Shape;878;p24"/>
          <p:cNvSpPr txBox="1">
            <a:spLocks noGrp="1"/>
          </p:cNvSpPr>
          <p:nvPr>
            <p:ph type="subTitle" idx="15"/>
          </p:nvPr>
        </p:nvSpPr>
        <p:spPr>
          <a:xfrm>
            <a:off x="8550297" y="2141233"/>
            <a:ext cx="2494400" cy="730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b="1">
                <a:latin typeface="Bellota"/>
                <a:ea typeface="Bellota"/>
                <a:cs typeface="Bellota"/>
                <a:sym typeface="Bellota"/>
              </a:defRPr>
            </a:lvl1pPr>
            <a:lvl2pPr lvl="1" algn="ctr" rtl="0">
              <a:lnSpc>
                <a:spcPct val="100000"/>
              </a:lnSpc>
              <a:spcBef>
                <a:spcPts val="2133"/>
              </a:spcBef>
              <a:spcAft>
                <a:spcPts val="0"/>
              </a:spcAft>
              <a:buNone/>
              <a:defRPr sz="2400" b="1">
                <a:latin typeface="Bellota"/>
                <a:ea typeface="Bellota"/>
                <a:cs typeface="Bellota"/>
                <a:sym typeface="Bellota"/>
              </a:defRPr>
            </a:lvl2pPr>
            <a:lvl3pPr lvl="2" algn="ctr" rtl="0">
              <a:lnSpc>
                <a:spcPct val="100000"/>
              </a:lnSpc>
              <a:spcBef>
                <a:spcPts val="2133"/>
              </a:spcBef>
              <a:spcAft>
                <a:spcPts val="0"/>
              </a:spcAft>
              <a:buNone/>
              <a:defRPr sz="2400" b="1">
                <a:latin typeface="Bellota"/>
                <a:ea typeface="Bellota"/>
                <a:cs typeface="Bellota"/>
                <a:sym typeface="Bellota"/>
              </a:defRPr>
            </a:lvl3pPr>
            <a:lvl4pPr lvl="3" algn="ctr" rtl="0">
              <a:lnSpc>
                <a:spcPct val="100000"/>
              </a:lnSpc>
              <a:spcBef>
                <a:spcPts val="2133"/>
              </a:spcBef>
              <a:spcAft>
                <a:spcPts val="0"/>
              </a:spcAft>
              <a:buNone/>
              <a:defRPr sz="2400" b="1">
                <a:latin typeface="Bellota"/>
                <a:ea typeface="Bellota"/>
                <a:cs typeface="Bellota"/>
                <a:sym typeface="Bellota"/>
              </a:defRPr>
            </a:lvl4pPr>
            <a:lvl5pPr lvl="4" algn="ctr" rtl="0">
              <a:lnSpc>
                <a:spcPct val="100000"/>
              </a:lnSpc>
              <a:spcBef>
                <a:spcPts val="2133"/>
              </a:spcBef>
              <a:spcAft>
                <a:spcPts val="0"/>
              </a:spcAft>
              <a:buNone/>
              <a:defRPr sz="2400" b="1">
                <a:latin typeface="Bellota"/>
                <a:ea typeface="Bellota"/>
                <a:cs typeface="Bellota"/>
                <a:sym typeface="Bellota"/>
              </a:defRPr>
            </a:lvl5pPr>
            <a:lvl6pPr lvl="5" algn="ctr" rtl="0">
              <a:lnSpc>
                <a:spcPct val="100000"/>
              </a:lnSpc>
              <a:spcBef>
                <a:spcPts val="2133"/>
              </a:spcBef>
              <a:spcAft>
                <a:spcPts val="0"/>
              </a:spcAft>
              <a:buNone/>
              <a:defRPr sz="2400" b="1">
                <a:latin typeface="Bellota"/>
                <a:ea typeface="Bellota"/>
                <a:cs typeface="Bellota"/>
                <a:sym typeface="Bellota"/>
              </a:defRPr>
            </a:lvl6pPr>
            <a:lvl7pPr lvl="6" algn="ctr" rtl="0">
              <a:lnSpc>
                <a:spcPct val="100000"/>
              </a:lnSpc>
              <a:spcBef>
                <a:spcPts val="2133"/>
              </a:spcBef>
              <a:spcAft>
                <a:spcPts val="0"/>
              </a:spcAft>
              <a:buNone/>
              <a:defRPr sz="2400" b="1">
                <a:latin typeface="Bellota"/>
                <a:ea typeface="Bellota"/>
                <a:cs typeface="Bellota"/>
                <a:sym typeface="Bellota"/>
              </a:defRPr>
            </a:lvl7pPr>
            <a:lvl8pPr lvl="7" algn="ctr" rtl="0">
              <a:lnSpc>
                <a:spcPct val="100000"/>
              </a:lnSpc>
              <a:spcBef>
                <a:spcPts val="2133"/>
              </a:spcBef>
              <a:spcAft>
                <a:spcPts val="0"/>
              </a:spcAft>
              <a:buNone/>
              <a:defRPr sz="2400" b="1">
                <a:latin typeface="Bellota"/>
                <a:ea typeface="Bellota"/>
                <a:cs typeface="Bellota"/>
                <a:sym typeface="Bellota"/>
              </a:defRPr>
            </a:lvl8pPr>
            <a:lvl9pPr lvl="8" algn="ctr" rtl="0">
              <a:lnSpc>
                <a:spcPct val="100000"/>
              </a:lnSpc>
              <a:spcBef>
                <a:spcPts val="2133"/>
              </a:spcBef>
              <a:spcAft>
                <a:spcPts val="2133"/>
              </a:spcAft>
              <a:buNone/>
              <a:defRPr sz="2400" b="1">
                <a:latin typeface="Bellota"/>
                <a:ea typeface="Bellota"/>
                <a:cs typeface="Bellota"/>
                <a:sym typeface="Bellota"/>
              </a:defRPr>
            </a:lvl9pPr>
          </a:lstStyle>
          <a:p>
            <a:endParaRPr/>
          </a:p>
        </p:txBody>
      </p:sp>
      <p:sp>
        <p:nvSpPr>
          <p:cNvPr id="879" name="Google Shape;879;p24"/>
          <p:cNvSpPr txBox="1">
            <a:spLocks noGrp="1"/>
          </p:cNvSpPr>
          <p:nvPr>
            <p:ph type="ctrTitle"/>
          </p:nvPr>
        </p:nvSpPr>
        <p:spPr>
          <a:xfrm>
            <a:off x="1252399" y="736861"/>
            <a:ext cx="9687200" cy="73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Tree>
    <p:extLst>
      <p:ext uri="{BB962C8B-B14F-4D97-AF65-F5344CB8AC3E}">
        <p14:creationId xmlns:p14="http://schemas.microsoft.com/office/powerpoint/2010/main" val="33334174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880"/>
        <p:cNvGrpSpPr/>
        <p:nvPr/>
      </p:nvGrpSpPr>
      <p:grpSpPr>
        <a:xfrm>
          <a:off x="0" y="0"/>
          <a:ext cx="0" cy="0"/>
          <a:chOff x="0" y="0"/>
          <a:chExt cx="0" cy="0"/>
        </a:xfrm>
      </p:grpSpPr>
      <p:grpSp>
        <p:nvGrpSpPr>
          <p:cNvPr id="881" name="Google Shape;881;p25"/>
          <p:cNvGrpSpPr/>
          <p:nvPr/>
        </p:nvGrpSpPr>
        <p:grpSpPr>
          <a:xfrm>
            <a:off x="1" y="-223763"/>
            <a:ext cx="12720471" cy="7091737"/>
            <a:chOff x="0" y="-167823"/>
            <a:chExt cx="9540353" cy="5318803"/>
          </a:xfrm>
        </p:grpSpPr>
        <p:grpSp>
          <p:nvGrpSpPr>
            <p:cNvPr id="882" name="Google Shape;882;p25"/>
            <p:cNvGrpSpPr/>
            <p:nvPr/>
          </p:nvGrpSpPr>
          <p:grpSpPr>
            <a:xfrm rot="10800000" flipH="1">
              <a:off x="50" y="-7487"/>
              <a:ext cx="9143949" cy="5158468"/>
              <a:chOff x="267864" y="140547"/>
              <a:chExt cx="8608500" cy="4856400"/>
            </a:xfrm>
          </p:grpSpPr>
          <p:sp>
            <p:nvSpPr>
              <p:cNvPr id="883" name="Google Shape;883;p25"/>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25"/>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5" name="Google Shape;885;p25"/>
            <p:cNvSpPr/>
            <p:nvPr/>
          </p:nvSpPr>
          <p:spPr>
            <a:xfrm flipH="1">
              <a:off x="830916" y="3242301"/>
              <a:ext cx="1285784" cy="117507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25"/>
            <p:cNvSpPr/>
            <p:nvPr/>
          </p:nvSpPr>
          <p:spPr>
            <a:xfrm flipH="1">
              <a:off x="1889613" y="3645723"/>
              <a:ext cx="42513" cy="27434"/>
            </a:xfrm>
            <a:custGeom>
              <a:avLst/>
              <a:gdLst/>
              <a:ahLst/>
              <a:cxnLst/>
              <a:rect l="l" t="t" r="r" b="b"/>
              <a:pathLst>
                <a:path w="609" h="393" extrusionOk="0">
                  <a:moveTo>
                    <a:pt x="293" y="1"/>
                  </a:moveTo>
                  <a:cubicBezTo>
                    <a:pt x="177" y="1"/>
                    <a:pt x="24" y="90"/>
                    <a:pt x="14" y="213"/>
                  </a:cubicBezTo>
                  <a:cubicBezTo>
                    <a:pt x="1" y="349"/>
                    <a:pt x="147" y="392"/>
                    <a:pt x="250" y="392"/>
                  </a:cubicBezTo>
                  <a:lnTo>
                    <a:pt x="316" y="392"/>
                  </a:lnTo>
                  <a:cubicBezTo>
                    <a:pt x="433" y="392"/>
                    <a:pt x="586" y="303"/>
                    <a:pt x="595" y="180"/>
                  </a:cubicBezTo>
                  <a:cubicBezTo>
                    <a:pt x="609" y="44"/>
                    <a:pt x="463"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25"/>
            <p:cNvSpPr/>
            <p:nvPr/>
          </p:nvSpPr>
          <p:spPr>
            <a:xfrm flipH="1">
              <a:off x="1951744" y="3743594"/>
              <a:ext cx="62198" cy="17452"/>
            </a:xfrm>
            <a:custGeom>
              <a:avLst/>
              <a:gdLst/>
              <a:ahLst/>
              <a:cxnLst/>
              <a:rect l="l" t="t" r="r" b="b"/>
              <a:pathLst>
                <a:path w="891" h="250" extrusionOk="0">
                  <a:moveTo>
                    <a:pt x="548" y="1"/>
                  </a:moveTo>
                  <a:cubicBezTo>
                    <a:pt x="382" y="1"/>
                    <a:pt x="0" y="249"/>
                    <a:pt x="343" y="249"/>
                  </a:cubicBezTo>
                  <a:cubicBezTo>
                    <a:pt x="508" y="249"/>
                    <a:pt x="89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25"/>
            <p:cNvSpPr/>
            <p:nvPr/>
          </p:nvSpPr>
          <p:spPr>
            <a:xfrm flipH="1">
              <a:off x="1878235" y="3765165"/>
              <a:ext cx="46631" cy="20733"/>
            </a:xfrm>
            <a:custGeom>
              <a:avLst/>
              <a:gdLst/>
              <a:ahLst/>
              <a:cxnLst/>
              <a:rect l="l" t="t" r="r" b="b"/>
              <a:pathLst>
                <a:path w="668" h="297" extrusionOk="0">
                  <a:moveTo>
                    <a:pt x="399" y="0"/>
                  </a:moveTo>
                  <a:cubicBezTo>
                    <a:pt x="286" y="0"/>
                    <a:pt x="129" y="37"/>
                    <a:pt x="63" y="140"/>
                  </a:cubicBezTo>
                  <a:cubicBezTo>
                    <a:pt x="0" y="243"/>
                    <a:pt x="116" y="296"/>
                    <a:pt x="203" y="296"/>
                  </a:cubicBezTo>
                  <a:lnTo>
                    <a:pt x="269" y="296"/>
                  </a:lnTo>
                  <a:cubicBezTo>
                    <a:pt x="382" y="296"/>
                    <a:pt x="538" y="259"/>
                    <a:pt x="605" y="157"/>
                  </a:cubicBezTo>
                  <a:cubicBezTo>
                    <a:pt x="668" y="57"/>
                    <a:pt x="551"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25"/>
            <p:cNvSpPr/>
            <p:nvPr/>
          </p:nvSpPr>
          <p:spPr>
            <a:xfrm flipH="1">
              <a:off x="1785459" y="3710645"/>
              <a:ext cx="51099" cy="27434"/>
            </a:xfrm>
            <a:custGeom>
              <a:avLst/>
              <a:gdLst/>
              <a:ahLst/>
              <a:cxnLst/>
              <a:rect l="l" t="t" r="r" b="b"/>
              <a:pathLst>
                <a:path w="732" h="393" extrusionOk="0">
                  <a:moveTo>
                    <a:pt x="386" y="1"/>
                  </a:moveTo>
                  <a:cubicBezTo>
                    <a:pt x="91" y="1"/>
                    <a:pt x="1" y="393"/>
                    <a:pt x="346" y="393"/>
                  </a:cubicBezTo>
                  <a:cubicBezTo>
                    <a:pt x="645" y="393"/>
                    <a:pt x="732"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25"/>
            <p:cNvSpPr/>
            <p:nvPr/>
          </p:nvSpPr>
          <p:spPr>
            <a:xfrm flipH="1">
              <a:off x="1810729" y="3637835"/>
              <a:ext cx="42303" cy="15358"/>
            </a:xfrm>
            <a:custGeom>
              <a:avLst/>
              <a:gdLst/>
              <a:ahLst/>
              <a:cxnLst/>
              <a:rect l="l" t="t" r="r" b="b"/>
              <a:pathLst>
                <a:path w="606" h="220" extrusionOk="0">
                  <a:moveTo>
                    <a:pt x="433" y="1"/>
                  </a:moveTo>
                  <a:cubicBezTo>
                    <a:pt x="310" y="1"/>
                    <a:pt x="177" y="27"/>
                    <a:pt x="74" y="97"/>
                  </a:cubicBezTo>
                  <a:cubicBezTo>
                    <a:pt x="1" y="150"/>
                    <a:pt x="1" y="220"/>
                    <a:pt x="107" y="220"/>
                  </a:cubicBezTo>
                  <a:lnTo>
                    <a:pt x="174" y="220"/>
                  </a:lnTo>
                  <a:cubicBezTo>
                    <a:pt x="296" y="220"/>
                    <a:pt x="429" y="194"/>
                    <a:pt x="532" y="124"/>
                  </a:cubicBezTo>
                  <a:cubicBezTo>
                    <a:pt x="606" y="70"/>
                    <a:pt x="606"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25"/>
            <p:cNvSpPr/>
            <p:nvPr/>
          </p:nvSpPr>
          <p:spPr>
            <a:xfrm flipH="1">
              <a:off x="939934" y="4009634"/>
              <a:ext cx="60802" cy="24153"/>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25"/>
            <p:cNvSpPr/>
            <p:nvPr/>
          </p:nvSpPr>
          <p:spPr>
            <a:xfrm flipH="1">
              <a:off x="1073967" y="3952531"/>
              <a:ext cx="61919" cy="17731"/>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25"/>
            <p:cNvSpPr/>
            <p:nvPr/>
          </p:nvSpPr>
          <p:spPr>
            <a:xfrm flipH="1">
              <a:off x="1014629" y="3796649"/>
              <a:ext cx="52844" cy="25061"/>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25"/>
            <p:cNvSpPr/>
            <p:nvPr/>
          </p:nvSpPr>
          <p:spPr>
            <a:xfrm flipH="1">
              <a:off x="914104" y="3892286"/>
              <a:ext cx="42583" cy="26736"/>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25"/>
            <p:cNvSpPr/>
            <p:nvPr/>
          </p:nvSpPr>
          <p:spPr>
            <a:xfrm flipH="1">
              <a:off x="1069290" y="4115114"/>
              <a:ext cx="61989" cy="17731"/>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25"/>
            <p:cNvSpPr/>
            <p:nvPr/>
          </p:nvSpPr>
          <p:spPr>
            <a:xfrm flipH="1">
              <a:off x="1171560" y="3877417"/>
              <a:ext cx="61780" cy="19337"/>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25"/>
            <p:cNvSpPr/>
            <p:nvPr/>
          </p:nvSpPr>
          <p:spPr>
            <a:xfrm flipH="1">
              <a:off x="1102240" y="3802024"/>
              <a:ext cx="61291" cy="2143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25"/>
            <p:cNvSpPr/>
            <p:nvPr/>
          </p:nvSpPr>
          <p:spPr>
            <a:xfrm flipH="1">
              <a:off x="1213794" y="4072950"/>
              <a:ext cx="47120" cy="18359"/>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25"/>
            <p:cNvSpPr/>
            <p:nvPr/>
          </p:nvSpPr>
          <p:spPr>
            <a:xfrm flipH="1">
              <a:off x="1190827" y="3948133"/>
              <a:ext cx="51309" cy="2652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25"/>
            <p:cNvSpPr/>
            <p:nvPr/>
          </p:nvSpPr>
          <p:spPr>
            <a:xfrm rot="6424425">
              <a:off x="560788" y="520449"/>
              <a:ext cx="1571302" cy="1604437"/>
            </a:xfrm>
            <a:custGeom>
              <a:avLst/>
              <a:gdLst/>
              <a:ahLst/>
              <a:cxnLst/>
              <a:rect l="l" t="t" r="r" b="b"/>
              <a:pathLst>
                <a:path w="39313" h="40142" extrusionOk="0">
                  <a:moveTo>
                    <a:pt x="21970" y="0"/>
                  </a:moveTo>
                  <a:cubicBezTo>
                    <a:pt x="21894" y="0"/>
                    <a:pt x="21819" y="4"/>
                    <a:pt x="21744" y="10"/>
                  </a:cubicBezTo>
                  <a:cubicBezTo>
                    <a:pt x="19169" y="223"/>
                    <a:pt x="17844" y="3146"/>
                    <a:pt x="17170" y="5651"/>
                  </a:cubicBezTo>
                  <a:cubicBezTo>
                    <a:pt x="16276" y="8949"/>
                    <a:pt x="15592" y="12309"/>
                    <a:pt x="15120" y="15697"/>
                  </a:cubicBezTo>
                  <a:cubicBezTo>
                    <a:pt x="15449" y="13327"/>
                    <a:pt x="11052" y="8732"/>
                    <a:pt x="8518" y="8732"/>
                  </a:cubicBezTo>
                  <a:cubicBezTo>
                    <a:pt x="7677" y="8732"/>
                    <a:pt x="7041" y="9238"/>
                    <a:pt x="6851" y="10498"/>
                  </a:cubicBezTo>
                  <a:cubicBezTo>
                    <a:pt x="6738" y="11246"/>
                    <a:pt x="6997" y="11996"/>
                    <a:pt x="7252" y="12710"/>
                  </a:cubicBezTo>
                  <a:cubicBezTo>
                    <a:pt x="8189" y="15302"/>
                    <a:pt x="9123" y="17893"/>
                    <a:pt x="10057" y="20484"/>
                  </a:cubicBezTo>
                  <a:cubicBezTo>
                    <a:pt x="8678" y="20039"/>
                    <a:pt x="7231" y="19810"/>
                    <a:pt x="5786" y="19810"/>
                  </a:cubicBezTo>
                  <a:cubicBezTo>
                    <a:pt x="5455" y="19810"/>
                    <a:pt x="5124" y="19822"/>
                    <a:pt x="4794" y="19847"/>
                  </a:cubicBezTo>
                  <a:cubicBezTo>
                    <a:pt x="3947" y="19909"/>
                    <a:pt x="2997" y="20122"/>
                    <a:pt x="2575" y="20857"/>
                  </a:cubicBezTo>
                  <a:cubicBezTo>
                    <a:pt x="2263" y="21398"/>
                    <a:pt x="2333" y="22073"/>
                    <a:pt x="2442" y="22687"/>
                  </a:cubicBezTo>
                  <a:cubicBezTo>
                    <a:pt x="2874" y="25159"/>
                    <a:pt x="3768" y="27541"/>
                    <a:pt x="4070" y="30029"/>
                  </a:cubicBezTo>
                  <a:cubicBezTo>
                    <a:pt x="4369" y="32521"/>
                    <a:pt x="3963" y="35281"/>
                    <a:pt x="2183" y="37035"/>
                  </a:cubicBezTo>
                  <a:cubicBezTo>
                    <a:pt x="1286" y="37923"/>
                    <a:pt x="1" y="39272"/>
                    <a:pt x="921" y="40142"/>
                  </a:cubicBezTo>
                  <a:cubicBezTo>
                    <a:pt x="4718" y="35494"/>
                    <a:pt x="10957" y="33620"/>
                    <a:pt x="16920" y="33013"/>
                  </a:cubicBezTo>
                  <a:cubicBezTo>
                    <a:pt x="18764" y="32823"/>
                    <a:pt x="20774" y="32670"/>
                    <a:pt x="22150" y="31428"/>
                  </a:cubicBezTo>
                  <a:cubicBezTo>
                    <a:pt x="23528" y="30182"/>
                    <a:pt x="23548" y="27395"/>
                    <a:pt x="21777" y="26829"/>
                  </a:cubicBezTo>
                  <a:cubicBezTo>
                    <a:pt x="24953" y="26099"/>
                    <a:pt x="28086" y="25185"/>
                    <a:pt x="31159" y="24099"/>
                  </a:cubicBezTo>
                  <a:cubicBezTo>
                    <a:pt x="32076" y="23777"/>
                    <a:pt x="33023" y="23415"/>
                    <a:pt x="33677" y="22694"/>
                  </a:cubicBezTo>
                  <a:cubicBezTo>
                    <a:pt x="34329" y="21973"/>
                    <a:pt x="34581" y="20787"/>
                    <a:pt x="33976" y="20023"/>
                  </a:cubicBezTo>
                  <a:cubicBezTo>
                    <a:pt x="33503" y="19427"/>
                    <a:pt x="32763" y="19295"/>
                    <a:pt x="31975" y="19295"/>
                  </a:cubicBezTo>
                  <a:cubicBezTo>
                    <a:pt x="31463" y="19295"/>
                    <a:pt x="30931" y="19351"/>
                    <a:pt x="30439" y="19371"/>
                  </a:cubicBezTo>
                  <a:cubicBezTo>
                    <a:pt x="30405" y="19373"/>
                    <a:pt x="30372" y="19373"/>
                    <a:pt x="30338" y="19373"/>
                  </a:cubicBezTo>
                  <a:cubicBezTo>
                    <a:pt x="29103" y="19373"/>
                    <a:pt x="27564" y="18490"/>
                    <a:pt x="28010" y="17355"/>
                  </a:cubicBezTo>
                  <a:cubicBezTo>
                    <a:pt x="28153" y="16999"/>
                    <a:pt x="28465" y="16743"/>
                    <a:pt x="28767" y="16511"/>
                  </a:cubicBezTo>
                  <a:cubicBezTo>
                    <a:pt x="32395" y="13694"/>
                    <a:pt x="36335" y="11042"/>
                    <a:pt x="38734" y="7120"/>
                  </a:cubicBezTo>
                  <a:cubicBezTo>
                    <a:pt x="39036" y="6628"/>
                    <a:pt x="39312" y="6007"/>
                    <a:pt x="39043" y="5495"/>
                  </a:cubicBezTo>
                  <a:cubicBezTo>
                    <a:pt x="38796" y="5032"/>
                    <a:pt x="38246" y="4908"/>
                    <a:pt x="37697" y="4908"/>
                  </a:cubicBezTo>
                  <a:cubicBezTo>
                    <a:pt x="37529" y="4908"/>
                    <a:pt x="37361" y="4919"/>
                    <a:pt x="37202" y="4937"/>
                  </a:cubicBezTo>
                  <a:cubicBezTo>
                    <a:pt x="32937" y="5401"/>
                    <a:pt x="28747" y="6525"/>
                    <a:pt x="24827" y="8262"/>
                  </a:cubicBezTo>
                  <a:cubicBezTo>
                    <a:pt x="24601" y="6262"/>
                    <a:pt x="24375" y="4259"/>
                    <a:pt x="24149" y="2256"/>
                  </a:cubicBezTo>
                  <a:cubicBezTo>
                    <a:pt x="24093" y="1764"/>
                    <a:pt x="24030" y="1252"/>
                    <a:pt x="23761" y="837"/>
                  </a:cubicBezTo>
                  <a:cubicBezTo>
                    <a:pt x="23380" y="262"/>
                    <a:pt x="22663" y="0"/>
                    <a:pt x="21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25"/>
            <p:cNvSpPr/>
            <p:nvPr/>
          </p:nvSpPr>
          <p:spPr>
            <a:xfrm rot="6424425">
              <a:off x="905758" y="726211"/>
              <a:ext cx="761410" cy="814809"/>
            </a:xfrm>
            <a:custGeom>
              <a:avLst/>
              <a:gdLst/>
              <a:ahLst/>
              <a:cxnLst/>
              <a:rect l="l" t="t" r="r" b="b"/>
              <a:pathLst>
                <a:path w="19050" h="20386" extrusionOk="0">
                  <a:moveTo>
                    <a:pt x="18932" y="1"/>
                  </a:moveTo>
                  <a:cubicBezTo>
                    <a:pt x="18416" y="1"/>
                    <a:pt x="17847" y="705"/>
                    <a:pt x="17495" y="1137"/>
                  </a:cubicBezTo>
                  <a:cubicBezTo>
                    <a:pt x="17412" y="1237"/>
                    <a:pt x="17342" y="1326"/>
                    <a:pt x="17292" y="1379"/>
                  </a:cubicBezTo>
                  <a:cubicBezTo>
                    <a:pt x="15711" y="3057"/>
                    <a:pt x="13976" y="4638"/>
                    <a:pt x="12302" y="6167"/>
                  </a:cubicBezTo>
                  <a:cubicBezTo>
                    <a:pt x="10914" y="7432"/>
                    <a:pt x="9482" y="8741"/>
                    <a:pt x="8136" y="10100"/>
                  </a:cubicBezTo>
                  <a:cubicBezTo>
                    <a:pt x="6265" y="12027"/>
                    <a:pt x="4445" y="14050"/>
                    <a:pt x="2731" y="16110"/>
                  </a:cubicBezTo>
                  <a:cubicBezTo>
                    <a:pt x="1877" y="17087"/>
                    <a:pt x="1076" y="18130"/>
                    <a:pt x="349" y="19206"/>
                  </a:cubicBezTo>
                  <a:cubicBezTo>
                    <a:pt x="53" y="19704"/>
                    <a:pt x="26" y="19884"/>
                    <a:pt x="0" y="20376"/>
                  </a:cubicBezTo>
                  <a:lnTo>
                    <a:pt x="176" y="20385"/>
                  </a:lnTo>
                  <a:cubicBezTo>
                    <a:pt x="203" y="19917"/>
                    <a:pt x="222" y="19761"/>
                    <a:pt x="498" y="19303"/>
                  </a:cubicBezTo>
                  <a:cubicBezTo>
                    <a:pt x="1216" y="18233"/>
                    <a:pt x="2013" y="17196"/>
                    <a:pt x="2864" y="16222"/>
                  </a:cubicBezTo>
                  <a:cubicBezTo>
                    <a:pt x="4578" y="14163"/>
                    <a:pt x="6395" y="12147"/>
                    <a:pt x="8263" y="10223"/>
                  </a:cubicBezTo>
                  <a:cubicBezTo>
                    <a:pt x="9601" y="8867"/>
                    <a:pt x="11037" y="7562"/>
                    <a:pt x="12422" y="6296"/>
                  </a:cubicBezTo>
                  <a:cubicBezTo>
                    <a:pt x="14099" y="4765"/>
                    <a:pt x="15833" y="3183"/>
                    <a:pt x="17418" y="1499"/>
                  </a:cubicBezTo>
                  <a:cubicBezTo>
                    <a:pt x="17475" y="1439"/>
                    <a:pt x="17548" y="1349"/>
                    <a:pt x="17631" y="1246"/>
                  </a:cubicBezTo>
                  <a:cubicBezTo>
                    <a:pt x="17940" y="865"/>
                    <a:pt x="18503" y="175"/>
                    <a:pt x="18933" y="175"/>
                  </a:cubicBezTo>
                  <a:cubicBezTo>
                    <a:pt x="18961" y="175"/>
                    <a:pt x="18987" y="178"/>
                    <a:pt x="19013" y="183"/>
                  </a:cubicBezTo>
                  <a:lnTo>
                    <a:pt x="19050" y="14"/>
                  </a:lnTo>
                  <a:cubicBezTo>
                    <a:pt x="19011" y="5"/>
                    <a:pt x="18971" y="1"/>
                    <a:pt x="189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25"/>
            <p:cNvSpPr/>
            <p:nvPr/>
          </p:nvSpPr>
          <p:spPr>
            <a:xfrm rot="6424425">
              <a:off x="1801023" y="1596307"/>
              <a:ext cx="34693" cy="16707"/>
            </a:xfrm>
            <a:custGeom>
              <a:avLst/>
              <a:gdLst/>
              <a:ahLst/>
              <a:cxnLst/>
              <a:rect l="l" t="t" r="r" b="b"/>
              <a:pathLst>
                <a:path w="868" h="418" extrusionOk="0">
                  <a:moveTo>
                    <a:pt x="699" y="0"/>
                  </a:moveTo>
                  <a:cubicBezTo>
                    <a:pt x="515" y="0"/>
                    <a:pt x="239" y="81"/>
                    <a:pt x="179" y="208"/>
                  </a:cubicBezTo>
                  <a:cubicBezTo>
                    <a:pt x="153" y="224"/>
                    <a:pt x="127" y="244"/>
                    <a:pt x="107" y="267"/>
                  </a:cubicBezTo>
                  <a:cubicBezTo>
                    <a:pt x="0" y="393"/>
                    <a:pt x="199" y="413"/>
                    <a:pt x="279" y="417"/>
                  </a:cubicBezTo>
                  <a:cubicBezTo>
                    <a:pt x="283" y="417"/>
                    <a:pt x="286" y="417"/>
                    <a:pt x="290" y="417"/>
                  </a:cubicBezTo>
                  <a:cubicBezTo>
                    <a:pt x="498" y="417"/>
                    <a:pt x="867" y="326"/>
                    <a:pt x="864" y="71"/>
                  </a:cubicBezTo>
                  <a:cubicBezTo>
                    <a:pt x="864" y="22"/>
                    <a:pt x="794"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25"/>
            <p:cNvSpPr/>
            <p:nvPr/>
          </p:nvSpPr>
          <p:spPr>
            <a:xfrm rot="6424425">
              <a:off x="1915572" y="1474929"/>
              <a:ext cx="37171" cy="13709"/>
            </a:xfrm>
            <a:custGeom>
              <a:avLst/>
              <a:gdLst/>
              <a:ahLst/>
              <a:cxnLst/>
              <a:rect l="l" t="t" r="r" b="b"/>
              <a:pathLst>
                <a:path w="930" h="343" extrusionOk="0">
                  <a:moveTo>
                    <a:pt x="561" y="0"/>
                  </a:moveTo>
                  <a:cubicBezTo>
                    <a:pt x="411" y="0"/>
                    <a:pt x="195" y="54"/>
                    <a:pt x="100" y="180"/>
                  </a:cubicBezTo>
                  <a:cubicBezTo>
                    <a:pt x="0" y="306"/>
                    <a:pt x="186" y="342"/>
                    <a:pt x="279" y="342"/>
                  </a:cubicBezTo>
                  <a:lnTo>
                    <a:pt x="368" y="342"/>
                  </a:lnTo>
                  <a:cubicBezTo>
                    <a:pt x="518" y="342"/>
                    <a:pt x="734" y="289"/>
                    <a:pt x="830" y="163"/>
                  </a:cubicBezTo>
                  <a:cubicBezTo>
                    <a:pt x="930" y="34"/>
                    <a:pt x="744"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25"/>
            <p:cNvSpPr/>
            <p:nvPr/>
          </p:nvSpPr>
          <p:spPr>
            <a:xfrm rot="6424425">
              <a:off x="1828308" y="1523519"/>
              <a:ext cx="36811" cy="15148"/>
            </a:xfrm>
            <a:custGeom>
              <a:avLst/>
              <a:gdLst/>
              <a:ahLst/>
              <a:cxnLst/>
              <a:rect l="l" t="t" r="r" b="b"/>
              <a:pathLst>
                <a:path w="921" h="379" extrusionOk="0">
                  <a:moveTo>
                    <a:pt x="552" y="0"/>
                  </a:moveTo>
                  <a:cubicBezTo>
                    <a:pt x="399" y="0"/>
                    <a:pt x="187" y="53"/>
                    <a:pt x="94" y="186"/>
                  </a:cubicBezTo>
                  <a:cubicBezTo>
                    <a:pt x="1" y="322"/>
                    <a:pt x="171" y="379"/>
                    <a:pt x="277" y="379"/>
                  </a:cubicBezTo>
                  <a:lnTo>
                    <a:pt x="370" y="379"/>
                  </a:lnTo>
                  <a:cubicBezTo>
                    <a:pt x="522" y="379"/>
                    <a:pt x="738" y="326"/>
                    <a:pt x="828" y="192"/>
                  </a:cubicBezTo>
                  <a:cubicBezTo>
                    <a:pt x="921" y="60"/>
                    <a:pt x="752"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25"/>
            <p:cNvSpPr/>
            <p:nvPr/>
          </p:nvSpPr>
          <p:spPr>
            <a:xfrm rot="6424425">
              <a:off x="1455468" y="680410"/>
              <a:ext cx="36692" cy="25180"/>
            </a:xfrm>
            <a:custGeom>
              <a:avLst/>
              <a:gdLst/>
              <a:ahLst/>
              <a:cxnLst/>
              <a:rect l="l" t="t" r="r" b="b"/>
              <a:pathLst>
                <a:path w="918" h="630" extrusionOk="0">
                  <a:moveTo>
                    <a:pt x="564" y="0"/>
                  </a:moveTo>
                  <a:cubicBezTo>
                    <a:pt x="432" y="0"/>
                    <a:pt x="304" y="64"/>
                    <a:pt x="210" y="158"/>
                  </a:cubicBezTo>
                  <a:lnTo>
                    <a:pt x="120" y="248"/>
                  </a:lnTo>
                  <a:cubicBezTo>
                    <a:pt x="1" y="367"/>
                    <a:pt x="74" y="550"/>
                    <a:pt x="214" y="603"/>
                  </a:cubicBezTo>
                  <a:cubicBezTo>
                    <a:pt x="260" y="621"/>
                    <a:pt x="307" y="630"/>
                    <a:pt x="353" y="630"/>
                  </a:cubicBezTo>
                  <a:cubicBezTo>
                    <a:pt x="486" y="630"/>
                    <a:pt x="615" y="564"/>
                    <a:pt x="709" y="470"/>
                  </a:cubicBezTo>
                  <a:lnTo>
                    <a:pt x="798" y="381"/>
                  </a:lnTo>
                  <a:cubicBezTo>
                    <a:pt x="918" y="261"/>
                    <a:pt x="845" y="82"/>
                    <a:pt x="702" y="25"/>
                  </a:cubicBezTo>
                  <a:cubicBezTo>
                    <a:pt x="656" y="8"/>
                    <a:pt x="61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25"/>
            <p:cNvSpPr/>
            <p:nvPr/>
          </p:nvSpPr>
          <p:spPr>
            <a:xfrm rot="6424425">
              <a:off x="1363791" y="694914"/>
              <a:ext cx="28338" cy="24981"/>
            </a:xfrm>
            <a:custGeom>
              <a:avLst/>
              <a:gdLst/>
              <a:ahLst/>
              <a:cxnLst/>
              <a:rect l="l" t="t" r="r" b="b"/>
              <a:pathLst>
                <a:path w="709" h="625" extrusionOk="0">
                  <a:moveTo>
                    <a:pt x="421" y="1"/>
                  </a:moveTo>
                  <a:cubicBezTo>
                    <a:pt x="408" y="1"/>
                    <a:pt x="395" y="1"/>
                    <a:pt x="383" y="3"/>
                  </a:cubicBezTo>
                  <a:cubicBezTo>
                    <a:pt x="240" y="15"/>
                    <a:pt x="1" y="112"/>
                    <a:pt x="1" y="291"/>
                  </a:cubicBezTo>
                  <a:lnTo>
                    <a:pt x="1" y="381"/>
                  </a:lnTo>
                  <a:cubicBezTo>
                    <a:pt x="1" y="542"/>
                    <a:pt x="145" y="625"/>
                    <a:pt x="294" y="625"/>
                  </a:cubicBezTo>
                  <a:cubicBezTo>
                    <a:pt x="305" y="625"/>
                    <a:pt x="315" y="625"/>
                    <a:pt x="326" y="624"/>
                  </a:cubicBezTo>
                  <a:cubicBezTo>
                    <a:pt x="466" y="607"/>
                    <a:pt x="709" y="510"/>
                    <a:pt x="709" y="334"/>
                  </a:cubicBezTo>
                  <a:lnTo>
                    <a:pt x="709" y="242"/>
                  </a:lnTo>
                  <a:cubicBezTo>
                    <a:pt x="709" y="86"/>
                    <a:pt x="566"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25"/>
            <p:cNvSpPr/>
            <p:nvPr/>
          </p:nvSpPr>
          <p:spPr>
            <a:xfrm rot="6424425">
              <a:off x="1420998" y="770505"/>
              <a:ext cx="40649" cy="19265"/>
            </a:xfrm>
            <a:custGeom>
              <a:avLst/>
              <a:gdLst/>
              <a:ahLst/>
              <a:cxnLst/>
              <a:rect l="l" t="t" r="r" b="b"/>
              <a:pathLst>
                <a:path w="1017" h="482" extrusionOk="0">
                  <a:moveTo>
                    <a:pt x="542" y="0"/>
                  </a:moveTo>
                  <a:cubicBezTo>
                    <a:pt x="156" y="0"/>
                    <a:pt x="0" y="482"/>
                    <a:pt x="472" y="482"/>
                  </a:cubicBezTo>
                  <a:cubicBezTo>
                    <a:pt x="860" y="482"/>
                    <a:pt x="1017"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25"/>
            <p:cNvSpPr/>
            <p:nvPr/>
          </p:nvSpPr>
          <p:spPr>
            <a:xfrm rot="6424425">
              <a:off x="1345582" y="780552"/>
              <a:ext cx="40009" cy="21144"/>
            </a:xfrm>
            <a:custGeom>
              <a:avLst/>
              <a:gdLst/>
              <a:ahLst/>
              <a:cxnLst/>
              <a:rect l="l" t="t" r="r" b="b"/>
              <a:pathLst>
                <a:path w="1001" h="529" extrusionOk="0">
                  <a:moveTo>
                    <a:pt x="529" y="1"/>
                  </a:moveTo>
                  <a:cubicBezTo>
                    <a:pt x="124" y="1"/>
                    <a:pt x="1" y="529"/>
                    <a:pt x="472" y="529"/>
                  </a:cubicBezTo>
                  <a:cubicBezTo>
                    <a:pt x="878" y="529"/>
                    <a:pt x="1001" y="1"/>
                    <a:pt x="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25"/>
            <p:cNvSpPr/>
            <p:nvPr/>
          </p:nvSpPr>
          <p:spPr>
            <a:xfrm rot="6424425">
              <a:off x="1150199" y="1617447"/>
              <a:ext cx="48802" cy="12390"/>
            </a:xfrm>
            <a:custGeom>
              <a:avLst/>
              <a:gdLst/>
              <a:ahLst/>
              <a:cxnLst/>
              <a:rect l="l" t="t" r="r" b="b"/>
              <a:pathLst>
                <a:path w="1221" h="310" extrusionOk="0">
                  <a:moveTo>
                    <a:pt x="758" y="1"/>
                  </a:moveTo>
                  <a:cubicBezTo>
                    <a:pt x="549" y="1"/>
                    <a:pt x="0" y="309"/>
                    <a:pt x="463" y="309"/>
                  </a:cubicBezTo>
                  <a:cubicBezTo>
                    <a:pt x="672" y="309"/>
                    <a:pt x="1220"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25"/>
            <p:cNvSpPr/>
            <p:nvPr/>
          </p:nvSpPr>
          <p:spPr>
            <a:xfrm rot="6424425">
              <a:off x="1100909" y="1626669"/>
              <a:ext cx="39889" cy="21943"/>
            </a:xfrm>
            <a:custGeom>
              <a:avLst/>
              <a:gdLst/>
              <a:ahLst/>
              <a:cxnLst/>
              <a:rect l="l" t="t" r="r" b="b"/>
              <a:pathLst>
                <a:path w="998" h="549" extrusionOk="0">
                  <a:moveTo>
                    <a:pt x="525" y="0"/>
                  </a:moveTo>
                  <a:cubicBezTo>
                    <a:pt x="113" y="0"/>
                    <a:pt x="1" y="549"/>
                    <a:pt x="472" y="549"/>
                  </a:cubicBezTo>
                  <a:cubicBezTo>
                    <a:pt x="884" y="549"/>
                    <a:pt x="99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25"/>
            <p:cNvSpPr/>
            <p:nvPr/>
          </p:nvSpPr>
          <p:spPr>
            <a:xfrm rot="6424425">
              <a:off x="1155827" y="1694865"/>
              <a:ext cx="33494" cy="20104"/>
            </a:xfrm>
            <a:custGeom>
              <a:avLst/>
              <a:gdLst/>
              <a:ahLst/>
              <a:cxnLst/>
              <a:rect l="l" t="t" r="r" b="b"/>
              <a:pathLst>
                <a:path w="838" h="503" extrusionOk="0">
                  <a:moveTo>
                    <a:pt x="406" y="0"/>
                  </a:moveTo>
                  <a:cubicBezTo>
                    <a:pt x="256" y="0"/>
                    <a:pt x="40" y="117"/>
                    <a:pt x="20" y="280"/>
                  </a:cubicBezTo>
                  <a:cubicBezTo>
                    <a:pt x="0" y="463"/>
                    <a:pt x="210" y="503"/>
                    <a:pt x="342" y="503"/>
                  </a:cubicBezTo>
                  <a:lnTo>
                    <a:pt x="432" y="503"/>
                  </a:lnTo>
                  <a:cubicBezTo>
                    <a:pt x="581" y="503"/>
                    <a:pt x="797" y="386"/>
                    <a:pt x="817" y="224"/>
                  </a:cubicBezTo>
                  <a:cubicBezTo>
                    <a:pt x="837" y="44"/>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25"/>
            <p:cNvSpPr/>
            <p:nvPr/>
          </p:nvSpPr>
          <p:spPr>
            <a:xfrm rot="6424425">
              <a:off x="1757641" y="613776"/>
              <a:ext cx="136015" cy="139852"/>
            </a:xfrm>
            <a:custGeom>
              <a:avLst/>
              <a:gdLst/>
              <a:ahLst/>
              <a:cxnLst/>
              <a:rect l="l" t="t" r="r" b="b"/>
              <a:pathLst>
                <a:path w="3403" h="3499" extrusionOk="0">
                  <a:moveTo>
                    <a:pt x="1703" y="101"/>
                  </a:moveTo>
                  <a:cubicBezTo>
                    <a:pt x="1723" y="101"/>
                    <a:pt x="1756" y="105"/>
                    <a:pt x="1812" y="115"/>
                  </a:cubicBezTo>
                  <a:lnTo>
                    <a:pt x="1812" y="115"/>
                  </a:lnTo>
                  <a:cubicBezTo>
                    <a:pt x="1786" y="120"/>
                    <a:pt x="1761" y="124"/>
                    <a:pt x="1736" y="124"/>
                  </a:cubicBezTo>
                  <a:cubicBezTo>
                    <a:pt x="1714" y="124"/>
                    <a:pt x="1692" y="121"/>
                    <a:pt x="1671" y="115"/>
                  </a:cubicBezTo>
                  <a:cubicBezTo>
                    <a:pt x="1674" y="107"/>
                    <a:pt x="1677" y="101"/>
                    <a:pt x="1703" y="101"/>
                  </a:cubicBezTo>
                  <a:close/>
                  <a:moveTo>
                    <a:pt x="1665" y="0"/>
                  </a:moveTo>
                  <a:cubicBezTo>
                    <a:pt x="1598" y="0"/>
                    <a:pt x="1528" y="13"/>
                    <a:pt x="1455" y="35"/>
                  </a:cubicBezTo>
                  <a:cubicBezTo>
                    <a:pt x="1222" y="101"/>
                    <a:pt x="1100" y="317"/>
                    <a:pt x="943" y="493"/>
                  </a:cubicBezTo>
                  <a:cubicBezTo>
                    <a:pt x="721" y="739"/>
                    <a:pt x="462" y="952"/>
                    <a:pt x="342" y="1271"/>
                  </a:cubicBezTo>
                  <a:cubicBezTo>
                    <a:pt x="160" y="1746"/>
                    <a:pt x="0" y="2370"/>
                    <a:pt x="342" y="2812"/>
                  </a:cubicBezTo>
                  <a:cubicBezTo>
                    <a:pt x="660" y="3221"/>
                    <a:pt x="1249" y="3499"/>
                    <a:pt x="1782" y="3499"/>
                  </a:cubicBezTo>
                  <a:cubicBezTo>
                    <a:pt x="1869" y="3499"/>
                    <a:pt x="1954" y="3491"/>
                    <a:pt x="2037" y="3476"/>
                  </a:cubicBezTo>
                  <a:cubicBezTo>
                    <a:pt x="2518" y="3387"/>
                    <a:pt x="2944" y="2825"/>
                    <a:pt x="3160" y="2424"/>
                  </a:cubicBezTo>
                  <a:cubicBezTo>
                    <a:pt x="3402" y="1965"/>
                    <a:pt x="3249" y="1460"/>
                    <a:pt x="3126" y="992"/>
                  </a:cubicBezTo>
                  <a:cubicBezTo>
                    <a:pt x="3027" y="613"/>
                    <a:pt x="2851" y="463"/>
                    <a:pt x="2575" y="217"/>
                  </a:cubicBezTo>
                  <a:cubicBezTo>
                    <a:pt x="2449" y="104"/>
                    <a:pt x="2349" y="35"/>
                    <a:pt x="2170" y="24"/>
                  </a:cubicBezTo>
                  <a:cubicBezTo>
                    <a:pt x="2166" y="24"/>
                    <a:pt x="2163" y="24"/>
                    <a:pt x="2159" y="24"/>
                  </a:cubicBezTo>
                  <a:cubicBezTo>
                    <a:pt x="2082" y="24"/>
                    <a:pt x="2000" y="56"/>
                    <a:pt x="1919" y="83"/>
                  </a:cubicBezTo>
                  <a:lnTo>
                    <a:pt x="1919" y="83"/>
                  </a:lnTo>
                  <a:cubicBezTo>
                    <a:pt x="1842" y="24"/>
                    <a:pt x="1757" y="0"/>
                    <a:pt x="1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25"/>
            <p:cNvSpPr/>
            <p:nvPr/>
          </p:nvSpPr>
          <p:spPr>
            <a:xfrm rot="10147612" flipH="1">
              <a:off x="7228360" y="180121"/>
              <a:ext cx="1718616" cy="1765895"/>
            </a:xfrm>
            <a:custGeom>
              <a:avLst/>
              <a:gdLst/>
              <a:ahLst/>
              <a:cxnLst/>
              <a:rect l="l" t="t" r="r" b="b"/>
              <a:pathLst>
                <a:path w="32788" h="33690" extrusionOk="0">
                  <a:moveTo>
                    <a:pt x="11724" y="0"/>
                  </a:moveTo>
                  <a:cubicBezTo>
                    <a:pt x="10869" y="0"/>
                    <a:pt x="10018" y="148"/>
                    <a:pt x="9236" y="517"/>
                  </a:cubicBezTo>
                  <a:cubicBezTo>
                    <a:pt x="8685" y="776"/>
                    <a:pt x="8392" y="1041"/>
                    <a:pt x="8316" y="1676"/>
                  </a:cubicBezTo>
                  <a:cubicBezTo>
                    <a:pt x="8180" y="2815"/>
                    <a:pt x="8366" y="3959"/>
                    <a:pt x="8571" y="5081"/>
                  </a:cubicBezTo>
                  <a:cubicBezTo>
                    <a:pt x="8874" y="6722"/>
                    <a:pt x="9748" y="8197"/>
                    <a:pt x="10063" y="9819"/>
                  </a:cubicBezTo>
                  <a:cubicBezTo>
                    <a:pt x="10246" y="10746"/>
                    <a:pt x="10359" y="11693"/>
                    <a:pt x="10522" y="12626"/>
                  </a:cubicBezTo>
                  <a:cubicBezTo>
                    <a:pt x="10748" y="13932"/>
                    <a:pt x="10871" y="15234"/>
                    <a:pt x="10545" y="16529"/>
                  </a:cubicBezTo>
                  <a:cubicBezTo>
                    <a:pt x="10226" y="17792"/>
                    <a:pt x="9712" y="18991"/>
                    <a:pt x="8851" y="19988"/>
                  </a:cubicBezTo>
                  <a:cubicBezTo>
                    <a:pt x="8312" y="20609"/>
                    <a:pt x="7615" y="21028"/>
                    <a:pt x="6987" y="21549"/>
                  </a:cubicBezTo>
                  <a:cubicBezTo>
                    <a:pt x="6369" y="22061"/>
                    <a:pt x="5751" y="22536"/>
                    <a:pt x="5100" y="23004"/>
                  </a:cubicBezTo>
                  <a:cubicBezTo>
                    <a:pt x="4243" y="23622"/>
                    <a:pt x="3396" y="24297"/>
                    <a:pt x="2691" y="25091"/>
                  </a:cubicBezTo>
                  <a:cubicBezTo>
                    <a:pt x="2137" y="25712"/>
                    <a:pt x="1731" y="26427"/>
                    <a:pt x="1270" y="27118"/>
                  </a:cubicBezTo>
                  <a:cubicBezTo>
                    <a:pt x="884" y="27699"/>
                    <a:pt x="449" y="28290"/>
                    <a:pt x="233" y="28968"/>
                  </a:cubicBezTo>
                  <a:cubicBezTo>
                    <a:pt x="0" y="29702"/>
                    <a:pt x="137" y="30383"/>
                    <a:pt x="273" y="31117"/>
                  </a:cubicBezTo>
                  <a:cubicBezTo>
                    <a:pt x="366" y="31606"/>
                    <a:pt x="389" y="31911"/>
                    <a:pt x="645" y="32290"/>
                  </a:cubicBezTo>
                  <a:cubicBezTo>
                    <a:pt x="828" y="32954"/>
                    <a:pt x="1443" y="33320"/>
                    <a:pt x="1691" y="33483"/>
                  </a:cubicBezTo>
                  <a:cubicBezTo>
                    <a:pt x="1934" y="33639"/>
                    <a:pt x="2145" y="33689"/>
                    <a:pt x="2360" y="33689"/>
                  </a:cubicBezTo>
                  <a:cubicBezTo>
                    <a:pt x="2589" y="33689"/>
                    <a:pt x="2824" y="33632"/>
                    <a:pt x="3110" y="33586"/>
                  </a:cubicBezTo>
                  <a:cubicBezTo>
                    <a:pt x="3652" y="33496"/>
                    <a:pt x="4286" y="33516"/>
                    <a:pt x="4704" y="33118"/>
                  </a:cubicBezTo>
                  <a:cubicBezTo>
                    <a:pt x="5306" y="32543"/>
                    <a:pt x="5920" y="31832"/>
                    <a:pt x="6429" y="31171"/>
                  </a:cubicBezTo>
                  <a:cubicBezTo>
                    <a:pt x="6841" y="30626"/>
                    <a:pt x="7156" y="29998"/>
                    <a:pt x="7702" y="29566"/>
                  </a:cubicBezTo>
                  <a:cubicBezTo>
                    <a:pt x="8021" y="29310"/>
                    <a:pt x="8392" y="29121"/>
                    <a:pt x="8738" y="28901"/>
                  </a:cubicBezTo>
                  <a:cubicBezTo>
                    <a:pt x="9814" y="28224"/>
                    <a:pt x="10798" y="27696"/>
                    <a:pt x="12050" y="27367"/>
                  </a:cubicBezTo>
                  <a:cubicBezTo>
                    <a:pt x="13186" y="27068"/>
                    <a:pt x="14372" y="26951"/>
                    <a:pt x="15528" y="26755"/>
                  </a:cubicBezTo>
                  <a:cubicBezTo>
                    <a:pt x="16773" y="26546"/>
                    <a:pt x="18079" y="26380"/>
                    <a:pt x="19356" y="26380"/>
                  </a:cubicBezTo>
                  <a:cubicBezTo>
                    <a:pt x="19561" y="26380"/>
                    <a:pt x="19766" y="26384"/>
                    <a:pt x="19970" y="26393"/>
                  </a:cubicBezTo>
                  <a:cubicBezTo>
                    <a:pt x="21000" y="26442"/>
                    <a:pt x="22014" y="26522"/>
                    <a:pt x="23039" y="26522"/>
                  </a:cubicBezTo>
                  <a:cubicBezTo>
                    <a:pt x="23406" y="26522"/>
                    <a:pt x="23775" y="26512"/>
                    <a:pt x="24146" y="26486"/>
                  </a:cubicBezTo>
                  <a:cubicBezTo>
                    <a:pt x="25508" y="26393"/>
                    <a:pt x="26880" y="26068"/>
                    <a:pt x="28226" y="25845"/>
                  </a:cubicBezTo>
                  <a:cubicBezTo>
                    <a:pt x="29740" y="25596"/>
                    <a:pt x="32698" y="25726"/>
                    <a:pt x="32764" y="23579"/>
                  </a:cubicBezTo>
                  <a:cubicBezTo>
                    <a:pt x="32787" y="22862"/>
                    <a:pt x="32538" y="22091"/>
                    <a:pt x="32425" y="21387"/>
                  </a:cubicBezTo>
                  <a:cubicBezTo>
                    <a:pt x="32376" y="21065"/>
                    <a:pt x="32339" y="20729"/>
                    <a:pt x="32272" y="20410"/>
                  </a:cubicBezTo>
                  <a:cubicBezTo>
                    <a:pt x="32037" y="19271"/>
                    <a:pt x="31724" y="18168"/>
                    <a:pt x="31531" y="17012"/>
                  </a:cubicBezTo>
                  <a:cubicBezTo>
                    <a:pt x="31186" y="14935"/>
                    <a:pt x="30741" y="12832"/>
                    <a:pt x="30701" y="10729"/>
                  </a:cubicBezTo>
                  <a:cubicBezTo>
                    <a:pt x="30681" y="9809"/>
                    <a:pt x="30704" y="8939"/>
                    <a:pt x="30555" y="8035"/>
                  </a:cubicBezTo>
                  <a:cubicBezTo>
                    <a:pt x="30372" y="6926"/>
                    <a:pt x="30073" y="5852"/>
                    <a:pt x="29847" y="4753"/>
                  </a:cubicBezTo>
                  <a:cubicBezTo>
                    <a:pt x="29674" y="3905"/>
                    <a:pt x="29199" y="2740"/>
                    <a:pt x="28558" y="2131"/>
                  </a:cubicBezTo>
                  <a:cubicBezTo>
                    <a:pt x="28079" y="1674"/>
                    <a:pt x="27559" y="1534"/>
                    <a:pt x="27012" y="1534"/>
                  </a:cubicBezTo>
                  <a:cubicBezTo>
                    <a:pt x="26423" y="1534"/>
                    <a:pt x="25804" y="1697"/>
                    <a:pt x="25173" y="1803"/>
                  </a:cubicBezTo>
                  <a:cubicBezTo>
                    <a:pt x="24171" y="1968"/>
                    <a:pt x="22984" y="2340"/>
                    <a:pt x="21924" y="2340"/>
                  </a:cubicBezTo>
                  <a:cubicBezTo>
                    <a:pt x="21705" y="2340"/>
                    <a:pt x="21491" y="2325"/>
                    <a:pt x="21286" y="2287"/>
                  </a:cubicBezTo>
                  <a:cubicBezTo>
                    <a:pt x="19858" y="2032"/>
                    <a:pt x="18383" y="1739"/>
                    <a:pt x="17003" y="1291"/>
                  </a:cubicBezTo>
                  <a:cubicBezTo>
                    <a:pt x="15804" y="902"/>
                    <a:pt x="14642" y="411"/>
                    <a:pt x="13402" y="171"/>
                  </a:cubicBezTo>
                  <a:cubicBezTo>
                    <a:pt x="12853" y="64"/>
                    <a:pt x="12288" y="0"/>
                    <a:pt x="11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25"/>
            <p:cNvSpPr/>
            <p:nvPr/>
          </p:nvSpPr>
          <p:spPr>
            <a:xfrm rot="10147612" flipH="1">
              <a:off x="7191660" y="15706"/>
              <a:ext cx="2157915" cy="2228100"/>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25"/>
            <p:cNvSpPr/>
            <p:nvPr/>
          </p:nvSpPr>
          <p:spPr>
            <a:xfrm flipH="1">
              <a:off x="7505959" y="4115899"/>
              <a:ext cx="169999" cy="702844"/>
            </a:xfrm>
            <a:custGeom>
              <a:avLst/>
              <a:gdLst/>
              <a:ahLst/>
              <a:cxnLst/>
              <a:rect l="l" t="t" r="r" b="b"/>
              <a:pathLst>
                <a:path w="3765" h="15566" extrusionOk="0">
                  <a:moveTo>
                    <a:pt x="3612" y="1"/>
                  </a:moveTo>
                  <a:cubicBezTo>
                    <a:pt x="3469" y="84"/>
                    <a:pt x="3310" y="310"/>
                    <a:pt x="3213" y="416"/>
                  </a:cubicBezTo>
                  <a:cubicBezTo>
                    <a:pt x="2887" y="768"/>
                    <a:pt x="2599" y="1111"/>
                    <a:pt x="2316" y="1499"/>
                  </a:cubicBezTo>
                  <a:cubicBezTo>
                    <a:pt x="1679" y="2373"/>
                    <a:pt x="1084" y="3323"/>
                    <a:pt x="668" y="4326"/>
                  </a:cubicBezTo>
                  <a:cubicBezTo>
                    <a:pt x="306" y="5203"/>
                    <a:pt x="276" y="6257"/>
                    <a:pt x="236" y="7197"/>
                  </a:cubicBezTo>
                  <a:cubicBezTo>
                    <a:pt x="196" y="8134"/>
                    <a:pt x="84" y="9074"/>
                    <a:pt x="107" y="10017"/>
                  </a:cubicBezTo>
                  <a:cubicBezTo>
                    <a:pt x="137" y="11297"/>
                    <a:pt x="270" y="12565"/>
                    <a:pt x="204" y="13844"/>
                  </a:cubicBezTo>
                  <a:cubicBezTo>
                    <a:pt x="196" y="14004"/>
                    <a:pt x="156" y="14170"/>
                    <a:pt x="164" y="14330"/>
                  </a:cubicBezTo>
                  <a:cubicBezTo>
                    <a:pt x="173" y="14489"/>
                    <a:pt x="213" y="14618"/>
                    <a:pt x="204" y="14781"/>
                  </a:cubicBezTo>
                  <a:cubicBezTo>
                    <a:pt x="200" y="14914"/>
                    <a:pt x="207" y="15120"/>
                    <a:pt x="121" y="15230"/>
                  </a:cubicBezTo>
                  <a:cubicBezTo>
                    <a:pt x="130" y="15250"/>
                    <a:pt x="144" y="15267"/>
                    <a:pt x="1" y="15566"/>
                  </a:cubicBezTo>
                  <a:cubicBezTo>
                    <a:pt x="144" y="15456"/>
                    <a:pt x="133" y="15346"/>
                    <a:pt x="167" y="15176"/>
                  </a:cubicBezTo>
                  <a:cubicBezTo>
                    <a:pt x="283" y="14569"/>
                    <a:pt x="532" y="13964"/>
                    <a:pt x="711" y="13373"/>
                  </a:cubicBezTo>
                  <a:cubicBezTo>
                    <a:pt x="1313" y="11423"/>
                    <a:pt x="1824" y="9456"/>
                    <a:pt x="2293" y="7469"/>
                  </a:cubicBezTo>
                  <a:cubicBezTo>
                    <a:pt x="2692" y="5785"/>
                    <a:pt x="2944" y="4074"/>
                    <a:pt x="3343" y="2393"/>
                  </a:cubicBezTo>
                  <a:cubicBezTo>
                    <a:pt x="3485" y="1798"/>
                    <a:pt x="3618" y="1220"/>
                    <a:pt x="3669" y="609"/>
                  </a:cubicBezTo>
                  <a:cubicBezTo>
                    <a:pt x="3678" y="493"/>
                    <a:pt x="3764" y="58"/>
                    <a:pt x="3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25"/>
            <p:cNvSpPr/>
            <p:nvPr/>
          </p:nvSpPr>
          <p:spPr>
            <a:xfrm flipH="1">
              <a:off x="7918048" y="4125492"/>
              <a:ext cx="454550" cy="676971"/>
            </a:xfrm>
            <a:custGeom>
              <a:avLst/>
              <a:gdLst/>
              <a:ahLst/>
              <a:cxnLst/>
              <a:rect l="l" t="t" r="r" b="b"/>
              <a:pathLst>
                <a:path w="10067" h="14993" extrusionOk="0">
                  <a:moveTo>
                    <a:pt x="90" y="1"/>
                  </a:moveTo>
                  <a:cubicBezTo>
                    <a:pt x="74" y="1"/>
                    <a:pt x="58" y="4"/>
                    <a:pt x="43" y="12"/>
                  </a:cubicBezTo>
                  <a:cubicBezTo>
                    <a:pt x="0" y="191"/>
                    <a:pt x="63" y="497"/>
                    <a:pt x="77" y="660"/>
                  </a:cubicBezTo>
                  <a:cubicBezTo>
                    <a:pt x="113" y="1198"/>
                    <a:pt x="172" y="1700"/>
                    <a:pt x="272" y="2231"/>
                  </a:cubicBezTo>
                  <a:cubicBezTo>
                    <a:pt x="499" y="3431"/>
                    <a:pt x="821" y="4653"/>
                    <a:pt x="1325" y="5770"/>
                  </a:cubicBezTo>
                  <a:cubicBezTo>
                    <a:pt x="1767" y="6746"/>
                    <a:pt x="2608" y="7583"/>
                    <a:pt x="3349" y="8338"/>
                  </a:cubicBezTo>
                  <a:cubicBezTo>
                    <a:pt x="4093" y="9098"/>
                    <a:pt x="4777" y="9916"/>
                    <a:pt x="5568" y="10623"/>
                  </a:cubicBezTo>
                  <a:cubicBezTo>
                    <a:pt x="6641" y="11587"/>
                    <a:pt x="7787" y="12457"/>
                    <a:pt x="8788" y="13500"/>
                  </a:cubicBezTo>
                  <a:cubicBezTo>
                    <a:pt x="8914" y="13630"/>
                    <a:pt x="9016" y="13789"/>
                    <a:pt x="9156" y="13905"/>
                  </a:cubicBezTo>
                  <a:cubicBezTo>
                    <a:pt x="9292" y="14022"/>
                    <a:pt x="9429" y="14088"/>
                    <a:pt x="9558" y="14221"/>
                  </a:cubicBezTo>
                  <a:cubicBezTo>
                    <a:pt x="9665" y="14330"/>
                    <a:pt x="9840" y="14480"/>
                    <a:pt x="9860" y="14640"/>
                  </a:cubicBezTo>
                  <a:cubicBezTo>
                    <a:pt x="9887" y="14643"/>
                    <a:pt x="9910" y="14649"/>
                    <a:pt x="10047" y="14992"/>
                  </a:cubicBezTo>
                  <a:cubicBezTo>
                    <a:pt x="10066" y="14793"/>
                    <a:pt x="9967" y="14716"/>
                    <a:pt x="9854" y="14557"/>
                  </a:cubicBezTo>
                  <a:cubicBezTo>
                    <a:pt x="9445" y="13996"/>
                    <a:pt x="9139" y="13324"/>
                    <a:pt x="8794" y="12720"/>
                  </a:cubicBezTo>
                  <a:cubicBezTo>
                    <a:pt x="7655" y="10719"/>
                    <a:pt x="6431" y="8779"/>
                    <a:pt x="5163" y="6863"/>
                  </a:cubicBezTo>
                  <a:cubicBezTo>
                    <a:pt x="4087" y="5235"/>
                    <a:pt x="2871" y="3706"/>
                    <a:pt x="1801" y="2079"/>
                  </a:cubicBezTo>
                  <a:cubicBezTo>
                    <a:pt x="1422" y="1501"/>
                    <a:pt x="1050" y="946"/>
                    <a:pt x="585" y="434"/>
                  </a:cubicBezTo>
                  <a:cubicBezTo>
                    <a:pt x="506" y="346"/>
                    <a:pt x="255"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25"/>
            <p:cNvSpPr/>
            <p:nvPr/>
          </p:nvSpPr>
          <p:spPr>
            <a:xfrm flipH="1">
              <a:off x="7280960" y="3311751"/>
              <a:ext cx="781409" cy="292633"/>
            </a:xfrm>
            <a:custGeom>
              <a:avLst/>
              <a:gdLst/>
              <a:ahLst/>
              <a:cxnLst/>
              <a:rect l="l" t="t" r="r" b="b"/>
              <a:pathLst>
                <a:path w="17306" h="6481" extrusionOk="0">
                  <a:moveTo>
                    <a:pt x="17306" y="0"/>
                  </a:moveTo>
                  <a:lnTo>
                    <a:pt x="17306" y="0"/>
                  </a:lnTo>
                  <a:cubicBezTo>
                    <a:pt x="14223" y="1127"/>
                    <a:pt x="11140" y="2250"/>
                    <a:pt x="8057" y="3376"/>
                  </a:cubicBezTo>
                  <a:cubicBezTo>
                    <a:pt x="6526" y="3934"/>
                    <a:pt x="4994" y="4496"/>
                    <a:pt x="3443" y="4997"/>
                  </a:cubicBezTo>
                  <a:cubicBezTo>
                    <a:pt x="2373" y="5346"/>
                    <a:pt x="1104" y="5685"/>
                    <a:pt x="1" y="5911"/>
                  </a:cubicBezTo>
                  <a:lnTo>
                    <a:pt x="1" y="5911"/>
                  </a:lnTo>
                  <a:cubicBezTo>
                    <a:pt x="16" y="5911"/>
                    <a:pt x="31" y="5910"/>
                    <a:pt x="47" y="5910"/>
                  </a:cubicBezTo>
                  <a:cubicBezTo>
                    <a:pt x="547" y="5910"/>
                    <a:pt x="1049" y="6070"/>
                    <a:pt x="1546" y="6156"/>
                  </a:cubicBezTo>
                  <a:cubicBezTo>
                    <a:pt x="2133" y="6263"/>
                    <a:pt x="2728" y="6343"/>
                    <a:pt x="3323" y="6396"/>
                  </a:cubicBezTo>
                  <a:cubicBezTo>
                    <a:pt x="3922" y="6451"/>
                    <a:pt x="4524" y="6480"/>
                    <a:pt x="5126" y="6480"/>
                  </a:cubicBezTo>
                  <a:cubicBezTo>
                    <a:pt x="5720" y="6480"/>
                    <a:pt x="6314" y="6452"/>
                    <a:pt x="6905" y="6392"/>
                  </a:cubicBezTo>
                  <a:cubicBezTo>
                    <a:pt x="8927" y="6193"/>
                    <a:pt x="10894" y="5635"/>
                    <a:pt x="12851" y="5080"/>
                  </a:cubicBezTo>
                  <a:cubicBezTo>
                    <a:pt x="13466" y="4908"/>
                    <a:pt x="14084" y="4728"/>
                    <a:pt x="14639" y="4409"/>
                  </a:cubicBezTo>
                  <a:cubicBezTo>
                    <a:pt x="15240" y="4063"/>
                    <a:pt x="15738" y="3556"/>
                    <a:pt x="16140" y="2990"/>
                  </a:cubicBezTo>
                  <a:cubicBezTo>
                    <a:pt x="16767" y="2110"/>
                    <a:pt x="17173" y="1073"/>
                    <a:pt x="17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25"/>
            <p:cNvSpPr/>
            <p:nvPr/>
          </p:nvSpPr>
          <p:spPr>
            <a:xfrm flipH="1">
              <a:off x="7000885" y="3529110"/>
              <a:ext cx="524401" cy="466064"/>
            </a:xfrm>
            <a:custGeom>
              <a:avLst/>
              <a:gdLst/>
              <a:ahLst/>
              <a:cxnLst/>
              <a:rect l="l" t="t" r="r" b="b"/>
              <a:pathLst>
                <a:path w="11614" h="10322" extrusionOk="0">
                  <a:moveTo>
                    <a:pt x="11321" y="1"/>
                  </a:moveTo>
                  <a:cubicBezTo>
                    <a:pt x="9331" y="1894"/>
                    <a:pt x="7341" y="3788"/>
                    <a:pt x="5351" y="5678"/>
                  </a:cubicBezTo>
                  <a:cubicBezTo>
                    <a:pt x="4361" y="6618"/>
                    <a:pt x="3371" y="7558"/>
                    <a:pt x="2351" y="8466"/>
                  </a:cubicBezTo>
                  <a:cubicBezTo>
                    <a:pt x="1643" y="9087"/>
                    <a:pt x="783" y="9771"/>
                    <a:pt x="13" y="10312"/>
                  </a:cubicBezTo>
                  <a:cubicBezTo>
                    <a:pt x="3" y="10319"/>
                    <a:pt x="0" y="10321"/>
                    <a:pt x="0" y="10321"/>
                  </a:cubicBezTo>
                  <a:cubicBezTo>
                    <a:pt x="1" y="10321"/>
                    <a:pt x="10" y="10315"/>
                    <a:pt x="17" y="10310"/>
                  </a:cubicBezTo>
                  <a:lnTo>
                    <a:pt x="17" y="10310"/>
                  </a:lnTo>
                  <a:cubicBezTo>
                    <a:pt x="411" y="10133"/>
                    <a:pt x="861" y="10090"/>
                    <a:pt x="1281" y="9987"/>
                  </a:cubicBezTo>
                  <a:cubicBezTo>
                    <a:pt x="1767" y="9871"/>
                    <a:pt x="2252" y="9734"/>
                    <a:pt x="2727" y="9578"/>
                  </a:cubicBezTo>
                  <a:cubicBezTo>
                    <a:pt x="3676" y="9263"/>
                    <a:pt x="4601" y="8868"/>
                    <a:pt x="5474" y="8379"/>
                  </a:cubicBezTo>
                  <a:cubicBezTo>
                    <a:pt x="6956" y="7549"/>
                    <a:pt x="8281" y="6465"/>
                    <a:pt x="9597" y="5386"/>
                  </a:cubicBezTo>
                  <a:cubicBezTo>
                    <a:pt x="10009" y="5050"/>
                    <a:pt x="10427" y="4705"/>
                    <a:pt x="10743" y="4276"/>
                  </a:cubicBezTo>
                  <a:cubicBezTo>
                    <a:pt x="11092" y="3808"/>
                    <a:pt x="11304" y="3253"/>
                    <a:pt x="11424" y="2685"/>
                  </a:cubicBezTo>
                  <a:cubicBezTo>
                    <a:pt x="11614" y="1801"/>
                    <a:pt x="11577" y="867"/>
                    <a:pt x="1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25"/>
            <p:cNvSpPr/>
            <p:nvPr/>
          </p:nvSpPr>
          <p:spPr>
            <a:xfrm flipH="1">
              <a:off x="7357135" y="2954016"/>
              <a:ext cx="499703" cy="1751646"/>
            </a:xfrm>
            <a:custGeom>
              <a:avLst/>
              <a:gdLst/>
              <a:ahLst/>
              <a:cxnLst/>
              <a:rect l="l" t="t" r="r" b="b"/>
              <a:pathLst>
                <a:path w="11067" h="38794" extrusionOk="0">
                  <a:moveTo>
                    <a:pt x="11036" y="0"/>
                  </a:moveTo>
                  <a:cubicBezTo>
                    <a:pt x="10386" y="103"/>
                    <a:pt x="10013" y="807"/>
                    <a:pt x="9681" y="1429"/>
                  </a:cubicBezTo>
                  <a:cubicBezTo>
                    <a:pt x="9548" y="1681"/>
                    <a:pt x="9422" y="1917"/>
                    <a:pt x="9289" y="2093"/>
                  </a:cubicBezTo>
                  <a:cubicBezTo>
                    <a:pt x="8993" y="2486"/>
                    <a:pt x="8671" y="2867"/>
                    <a:pt x="8362" y="3236"/>
                  </a:cubicBezTo>
                  <a:cubicBezTo>
                    <a:pt x="7857" y="3834"/>
                    <a:pt x="7336" y="4455"/>
                    <a:pt x="6897" y="5153"/>
                  </a:cubicBezTo>
                  <a:cubicBezTo>
                    <a:pt x="5575" y="7262"/>
                    <a:pt x="4638" y="9545"/>
                    <a:pt x="3641" y="12325"/>
                  </a:cubicBezTo>
                  <a:cubicBezTo>
                    <a:pt x="1821" y="17396"/>
                    <a:pt x="0" y="23399"/>
                    <a:pt x="280" y="29481"/>
                  </a:cubicBezTo>
                  <a:cubicBezTo>
                    <a:pt x="382" y="31700"/>
                    <a:pt x="960" y="33870"/>
                    <a:pt x="1522" y="35969"/>
                  </a:cubicBezTo>
                  <a:cubicBezTo>
                    <a:pt x="1767" y="36893"/>
                    <a:pt x="2023" y="37853"/>
                    <a:pt x="2229" y="38793"/>
                  </a:cubicBezTo>
                  <a:lnTo>
                    <a:pt x="2402" y="38757"/>
                  </a:lnTo>
                  <a:cubicBezTo>
                    <a:pt x="2193" y="37810"/>
                    <a:pt x="1937" y="36850"/>
                    <a:pt x="1691" y="35923"/>
                  </a:cubicBezTo>
                  <a:cubicBezTo>
                    <a:pt x="1133" y="33833"/>
                    <a:pt x="559" y="31674"/>
                    <a:pt x="455" y="29475"/>
                  </a:cubicBezTo>
                  <a:cubicBezTo>
                    <a:pt x="176" y="23419"/>
                    <a:pt x="1994" y="17439"/>
                    <a:pt x="3808" y="12385"/>
                  </a:cubicBezTo>
                  <a:cubicBezTo>
                    <a:pt x="4800" y="9614"/>
                    <a:pt x="5731" y="7342"/>
                    <a:pt x="7046" y="5246"/>
                  </a:cubicBezTo>
                  <a:cubicBezTo>
                    <a:pt x="7475" y="4559"/>
                    <a:pt x="7994" y="3944"/>
                    <a:pt x="8495" y="3349"/>
                  </a:cubicBezTo>
                  <a:cubicBezTo>
                    <a:pt x="8807" y="2980"/>
                    <a:pt x="9130" y="2595"/>
                    <a:pt x="9432" y="2196"/>
                  </a:cubicBezTo>
                  <a:cubicBezTo>
                    <a:pt x="9572" y="2010"/>
                    <a:pt x="9701" y="1768"/>
                    <a:pt x="9837" y="1512"/>
                  </a:cubicBezTo>
                  <a:cubicBezTo>
                    <a:pt x="10146" y="927"/>
                    <a:pt x="10501" y="263"/>
                    <a:pt x="11067" y="173"/>
                  </a:cubicBezTo>
                  <a:lnTo>
                    <a:pt x="110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25"/>
            <p:cNvSpPr/>
            <p:nvPr/>
          </p:nvSpPr>
          <p:spPr>
            <a:xfrm flipH="1">
              <a:off x="6797788" y="2423983"/>
              <a:ext cx="869773" cy="703657"/>
            </a:xfrm>
            <a:custGeom>
              <a:avLst/>
              <a:gdLst/>
              <a:ahLst/>
              <a:cxnLst/>
              <a:rect l="l" t="t" r="r" b="b"/>
              <a:pathLst>
                <a:path w="19263" h="15584" extrusionOk="0">
                  <a:moveTo>
                    <a:pt x="1" y="168"/>
                  </a:moveTo>
                  <a:cubicBezTo>
                    <a:pt x="1" y="168"/>
                    <a:pt x="1" y="168"/>
                    <a:pt x="1" y="168"/>
                  </a:cubicBezTo>
                  <a:lnTo>
                    <a:pt x="1" y="168"/>
                  </a:lnTo>
                  <a:cubicBezTo>
                    <a:pt x="1" y="168"/>
                    <a:pt x="1" y="168"/>
                    <a:pt x="1" y="168"/>
                  </a:cubicBezTo>
                  <a:close/>
                  <a:moveTo>
                    <a:pt x="2798" y="0"/>
                  </a:moveTo>
                  <a:cubicBezTo>
                    <a:pt x="2137" y="0"/>
                    <a:pt x="392" y="174"/>
                    <a:pt x="57" y="174"/>
                  </a:cubicBezTo>
                  <a:cubicBezTo>
                    <a:pt x="21" y="174"/>
                    <a:pt x="2" y="172"/>
                    <a:pt x="1" y="168"/>
                  </a:cubicBezTo>
                  <a:lnTo>
                    <a:pt x="1" y="168"/>
                  </a:lnTo>
                  <a:cubicBezTo>
                    <a:pt x="289" y="2437"/>
                    <a:pt x="1556" y="4586"/>
                    <a:pt x="2436" y="6610"/>
                  </a:cubicBezTo>
                  <a:cubicBezTo>
                    <a:pt x="3230" y="8427"/>
                    <a:pt x="3954" y="10278"/>
                    <a:pt x="4605" y="12147"/>
                  </a:cubicBezTo>
                  <a:cubicBezTo>
                    <a:pt x="4818" y="12756"/>
                    <a:pt x="5097" y="13434"/>
                    <a:pt x="4911" y="14061"/>
                  </a:cubicBezTo>
                  <a:cubicBezTo>
                    <a:pt x="4888" y="14145"/>
                    <a:pt x="4854" y="14228"/>
                    <a:pt x="4811" y="14307"/>
                  </a:cubicBezTo>
                  <a:cubicBezTo>
                    <a:pt x="5768" y="13966"/>
                    <a:pt x="6656" y="13727"/>
                    <a:pt x="7646" y="13727"/>
                  </a:cubicBezTo>
                  <a:cubicBezTo>
                    <a:pt x="7842" y="13727"/>
                    <a:pt x="8042" y="13736"/>
                    <a:pt x="8247" y="13756"/>
                  </a:cubicBezTo>
                  <a:cubicBezTo>
                    <a:pt x="9469" y="13872"/>
                    <a:pt x="10655" y="14231"/>
                    <a:pt x="11847" y="14527"/>
                  </a:cubicBezTo>
                  <a:cubicBezTo>
                    <a:pt x="13106" y="14838"/>
                    <a:pt x="14382" y="15082"/>
                    <a:pt x="15668" y="15257"/>
                  </a:cubicBezTo>
                  <a:cubicBezTo>
                    <a:pt x="16071" y="15311"/>
                    <a:pt x="17163" y="15583"/>
                    <a:pt x="17919" y="15583"/>
                  </a:cubicBezTo>
                  <a:cubicBezTo>
                    <a:pt x="18192" y="15583"/>
                    <a:pt x="18422" y="15548"/>
                    <a:pt x="18559" y="15453"/>
                  </a:cubicBezTo>
                  <a:cubicBezTo>
                    <a:pt x="18718" y="15341"/>
                    <a:pt x="18628" y="14998"/>
                    <a:pt x="18598" y="14862"/>
                  </a:cubicBezTo>
                  <a:cubicBezTo>
                    <a:pt x="18389" y="13912"/>
                    <a:pt x="19263" y="9281"/>
                    <a:pt x="18117" y="9058"/>
                  </a:cubicBezTo>
                  <a:cubicBezTo>
                    <a:pt x="17539" y="8945"/>
                    <a:pt x="16858" y="8799"/>
                    <a:pt x="16300" y="8619"/>
                  </a:cubicBezTo>
                  <a:cubicBezTo>
                    <a:pt x="15276" y="8294"/>
                    <a:pt x="17389" y="7527"/>
                    <a:pt x="17429" y="7121"/>
                  </a:cubicBezTo>
                  <a:cubicBezTo>
                    <a:pt x="16323" y="6141"/>
                    <a:pt x="15313" y="5045"/>
                    <a:pt x="14196" y="4059"/>
                  </a:cubicBezTo>
                  <a:cubicBezTo>
                    <a:pt x="13861" y="3763"/>
                    <a:pt x="13183" y="2852"/>
                    <a:pt x="12735" y="2756"/>
                  </a:cubicBezTo>
                  <a:cubicBezTo>
                    <a:pt x="12700" y="2748"/>
                    <a:pt x="12665" y="2745"/>
                    <a:pt x="12631" y="2745"/>
                  </a:cubicBezTo>
                  <a:cubicBezTo>
                    <a:pt x="12085" y="2745"/>
                    <a:pt x="11686" y="3668"/>
                    <a:pt x="11113" y="3700"/>
                  </a:cubicBezTo>
                  <a:cubicBezTo>
                    <a:pt x="11106" y="3700"/>
                    <a:pt x="11100" y="3700"/>
                    <a:pt x="11094" y="3700"/>
                  </a:cubicBezTo>
                  <a:cubicBezTo>
                    <a:pt x="10696" y="3700"/>
                    <a:pt x="10844" y="3093"/>
                    <a:pt x="10814" y="2773"/>
                  </a:cubicBezTo>
                  <a:cubicBezTo>
                    <a:pt x="10781" y="2374"/>
                    <a:pt x="10754" y="1713"/>
                    <a:pt x="10376" y="1540"/>
                  </a:cubicBezTo>
                  <a:cubicBezTo>
                    <a:pt x="10057" y="1394"/>
                    <a:pt x="9503" y="1384"/>
                    <a:pt x="9160" y="1324"/>
                  </a:cubicBezTo>
                  <a:cubicBezTo>
                    <a:pt x="8598" y="1218"/>
                    <a:pt x="8037" y="1115"/>
                    <a:pt x="7476" y="1012"/>
                  </a:cubicBezTo>
                  <a:cubicBezTo>
                    <a:pt x="6967" y="919"/>
                    <a:pt x="6406" y="889"/>
                    <a:pt x="5924" y="693"/>
                  </a:cubicBezTo>
                  <a:cubicBezTo>
                    <a:pt x="5772" y="630"/>
                    <a:pt x="5191" y="321"/>
                    <a:pt x="4872" y="321"/>
                  </a:cubicBezTo>
                  <a:cubicBezTo>
                    <a:pt x="4803" y="321"/>
                    <a:pt x="4746" y="336"/>
                    <a:pt x="4708" y="371"/>
                  </a:cubicBezTo>
                  <a:cubicBezTo>
                    <a:pt x="4619" y="454"/>
                    <a:pt x="4708" y="1281"/>
                    <a:pt x="4722" y="1437"/>
                  </a:cubicBezTo>
                  <a:cubicBezTo>
                    <a:pt x="4765" y="1929"/>
                    <a:pt x="4738" y="2434"/>
                    <a:pt x="4688" y="2922"/>
                  </a:cubicBezTo>
                  <a:cubicBezTo>
                    <a:pt x="4007" y="2294"/>
                    <a:pt x="3941" y="354"/>
                    <a:pt x="3034" y="19"/>
                  </a:cubicBezTo>
                  <a:cubicBezTo>
                    <a:pt x="2999" y="6"/>
                    <a:pt x="2915" y="0"/>
                    <a:pt x="2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25"/>
            <p:cNvSpPr/>
            <p:nvPr/>
          </p:nvSpPr>
          <p:spPr>
            <a:xfrm flipH="1">
              <a:off x="7652974" y="2915908"/>
              <a:ext cx="199980" cy="531219"/>
            </a:xfrm>
            <a:custGeom>
              <a:avLst/>
              <a:gdLst/>
              <a:ahLst/>
              <a:cxnLst/>
              <a:rect l="l" t="t" r="r" b="b"/>
              <a:pathLst>
                <a:path w="4429" h="11765" extrusionOk="0">
                  <a:moveTo>
                    <a:pt x="429" y="213"/>
                  </a:moveTo>
                  <a:cubicBezTo>
                    <a:pt x="456" y="249"/>
                    <a:pt x="496" y="316"/>
                    <a:pt x="552" y="439"/>
                  </a:cubicBezTo>
                  <a:cubicBezTo>
                    <a:pt x="565" y="462"/>
                    <a:pt x="572" y="479"/>
                    <a:pt x="579" y="492"/>
                  </a:cubicBezTo>
                  <a:cubicBezTo>
                    <a:pt x="781" y="881"/>
                    <a:pt x="921" y="1272"/>
                    <a:pt x="1080" y="1741"/>
                  </a:cubicBezTo>
                  <a:cubicBezTo>
                    <a:pt x="1290" y="2362"/>
                    <a:pt x="1535" y="2987"/>
                    <a:pt x="1768" y="3589"/>
                  </a:cubicBezTo>
                  <a:cubicBezTo>
                    <a:pt x="1997" y="4173"/>
                    <a:pt x="2233" y="4777"/>
                    <a:pt x="2439" y="5379"/>
                  </a:cubicBezTo>
                  <a:cubicBezTo>
                    <a:pt x="3004" y="7033"/>
                    <a:pt x="3432" y="8422"/>
                    <a:pt x="3791" y="9748"/>
                  </a:cubicBezTo>
                  <a:cubicBezTo>
                    <a:pt x="3828" y="9891"/>
                    <a:pt x="3861" y="10033"/>
                    <a:pt x="3897" y="10179"/>
                  </a:cubicBezTo>
                  <a:cubicBezTo>
                    <a:pt x="3921" y="10279"/>
                    <a:pt x="3944" y="10382"/>
                    <a:pt x="3970" y="10486"/>
                  </a:cubicBezTo>
                  <a:cubicBezTo>
                    <a:pt x="3937" y="10435"/>
                    <a:pt x="3911" y="10379"/>
                    <a:pt x="3881" y="10319"/>
                  </a:cubicBezTo>
                  <a:cubicBezTo>
                    <a:pt x="3861" y="10273"/>
                    <a:pt x="3841" y="10226"/>
                    <a:pt x="3814" y="10187"/>
                  </a:cubicBezTo>
                  <a:cubicBezTo>
                    <a:pt x="3506" y="9628"/>
                    <a:pt x="3136" y="9103"/>
                    <a:pt x="2781" y="8598"/>
                  </a:cubicBezTo>
                  <a:cubicBezTo>
                    <a:pt x="2595" y="8336"/>
                    <a:pt x="2406" y="8063"/>
                    <a:pt x="2223" y="7791"/>
                  </a:cubicBezTo>
                  <a:cubicBezTo>
                    <a:pt x="1974" y="7412"/>
                    <a:pt x="1755" y="7004"/>
                    <a:pt x="1545" y="6611"/>
                  </a:cubicBezTo>
                  <a:cubicBezTo>
                    <a:pt x="1425" y="6389"/>
                    <a:pt x="1310" y="6170"/>
                    <a:pt x="1186" y="5954"/>
                  </a:cubicBezTo>
                  <a:lnTo>
                    <a:pt x="1140" y="5874"/>
                  </a:lnTo>
                  <a:cubicBezTo>
                    <a:pt x="811" y="5299"/>
                    <a:pt x="436" y="4648"/>
                    <a:pt x="326" y="3994"/>
                  </a:cubicBezTo>
                  <a:cubicBezTo>
                    <a:pt x="206" y="3290"/>
                    <a:pt x="177" y="2496"/>
                    <a:pt x="243" y="1562"/>
                  </a:cubicBezTo>
                  <a:cubicBezTo>
                    <a:pt x="266" y="1229"/>
                    <a:pt x="309" y="901"/>
                    <a:pt x="379" y="529"/>
                  </a:cubicBezTo>
                  <a:cubicBezTo>
                    <a:pt x="382" y="499"/>
                    <a:pt x="389" y="459"/>
                    <a:pt x="396" y="415"/>
                  </a:cubicBezTo>
                  <a:cubicBezTo>
                    <a:pt x="402" y="352"/>
                    <a:pt x="413" y="276"/>
                    <a:pt x="429" y="213"/>
                  </a:cubicBezTo>
                  <a:close/>
                  <a:moveTo>
                    <a:pt x="396" y="0"/>
                  </a:moveTo>
                  <a:cubicBezTo>
                    <a:pt x="385" y="0"/>
                    <a:pt x="374" y="1"/>
                    <a:pt x="363" y="4"/>
                  </a:cubicBezTo>
                  <a:lnTo>
                    <a:pt x="323" y="13"/>
                  </a:lnTo>
                  <a:lnTo>
                    <a:pt x="303" y="50"/>
                  </a:lnTo>
                  <a:cubicBezTo>
                    <a:pt x="253" y="143"/>
                    <a:pt x="237" y="283"/>
                    <a:pt x="220" y="395"/>
                  </a:cubicBezTo>
                  <a:cubicBezTo>
                    <a:pt x="217" y="432"/>
                    <a:pt x="209" y="469"/>
                    <a:pt x="206" y="495"/>
                  </a:cubicBezTo>
                  <a:cubicBezTo>
                    <a:pt x="134" y="874"/>
                    <a:pt x="90" y="1209"/>
                    <a:pt x="67" y="1548"/>
                  </a:cubicBezTo>
                  <a:cubicBezTo>
                    <a:pt x="1" y="2499"/>
                    <a:pt x="30" y="3306"/>
                    <a:pt x="154" y="4020"/>
                  </a:cubicBezTo>
                  <a:cubicBezTo>
                    <a:pt x="269" y="4708"/>
                    <a:pt x="652" y="5372"/>
                    <a:pt x="987" y="5961"/>
                  </a:cubicBezTo>
                  <a:lnTo>
                    <a:pt x="1034" y="6040"/>
                  </a:lnTo>
                  <a:cubicBezTo>
                    <a:pt x="1157" y="6256"/>
                    <a:pt x="1273" y="6475"/>
                    <a:pt x="1389" y="6694"/>
                  </a:cubicBezTo>
                  <a:cubicBezTo>
                    <a:pt x="1602" y="7090"/>
                    <a:pt x="1824" y="7502"/>
                    <a:pt x="2077" y="7887"/>
                  </a:cubicBezTo>
                  <a:cubicBezTo>
                    <a:pt x="2259" y="8163"/>
                    <a:pt x="2452" y="8436"/>
                    <a:pt x="2635" y="8698"/>
                  </a:cubicBezTo>
                  <a:cubicBezTo>
                    <a:pt x="2991" y="9203"/>
                    <a:pt x="3356" y="9724"/>
                    <a:pt x="3662" y="10269"/>
                  </a:cubicBezTo>
                  <a:cubicBezTo>
                    <a:pt x="3685" y="10309"/>
                    <a:pt x="3705" y="10349"/>
                    <a:pt x="3722" y="10392"/>
                  </a:cubicBezTo>
                  <a:cubicBezTo>
                    <a:pt x="3754" y="10462"/>
                    <a:pt x="3788" y="10535"/>
                    <a:pt x="3834" y="10598"/>
                  </a:cubicBezTo>
                  <a:cubicBezTo>
                    <a:pt x="3864" y="10641"/>
                    <a:pt x="3897" y="10681"/>
                    <a:pt x="3927" y="10718"/>
                  </a:cubicBezTo>
                  <a:cubicBezTo>
                    <a:pt x="3967" y="10765"/>
                    <a:pt x="4004" y="10808"/>
                    <a:pt x="4037" y="10864"/>
                  </a:cubicBezTo>
                  <a:lnTo>
                    <a:pt x="4061" y="10904"/>
                  </a:lnTo>
                  <a:cubicBezTo>
                    <a:pt x="4100" y="10973"/>
                    <a:pt x="4156" y="11070"/>
                    <a:pt x="4150" y="11130"/>
                  </a:cubicBezTo>
                  <a:lnTo>
                    <a:pt x="4143" y="11193"/>
                  </a:lnTo>
                  <a:lnTo>
                    <a:pt x="4180" y="11209"/>
                  </a:lnTo>
                  <a:cubicBezTo>
                    <a:pt x="4183" y="11233"/>
                    <a:pt x="4196" y="11286"/>
                    <a:pt x="4210" y="11409"/>
                  </a:cubicBezTo>
                  <a:lnTo>
                    <a:pt x="4253" y="11764"/>
                  </a:lnTo>
                  <a:lnTo>
                    <a:pt x="4379" y="11429"/>
                  </a:lnTo>
                  <a:cubicBezTo>
                    <a:pt x="4429" y="11292"/>
                    <a:pt x="4389" y="11199"/>
                    <a:pt x="4352" y="11113"/>
                  </a:cubicBezTo>
                  <a:cubicBezTo>
                    <a:pt x="4343" y="11093"/>
                    <a:pt x="4336" y="11073"/>
                    <a:pt x="4329" y="11053"/>
                  </a:cubicBezTo>
                  <a:cubicBezTo>
                    <a:pt x="4216" y="10765"/>
                    <a:pt x="4140" y="10446"/>
                    <a:pt x="4067" y="10139"/>
                  </a:cubicBezTo>
                  <a:cubicBezTo>
                    <a:pt x="4030" y="9990"/>
                    <a:pt x="3997" y="9844"/>
                    <a:pt x="3961" y="9701"/>
                  </a:cubicBezTo>
                  <a:cubicBezTo>
                    <a:pt x="3602" y="8373"/>
                    <a:pt x="3170" y="6980"/>
                    <a:pt x="2605" y="5323"/>
                  </a:cubicBezTo>
                  <a:cubicBezTo>
                    <a:pt x="2396" y="4718"/>
                    <a:pt x="2160" y="4110"/>
                    <a:pt x="1931" y="3525"/>
                  </a:cubicBezTo>
                  <a:cubicBezTo>
                    <a:pt x="1698" y="2924"/>
                    <a:pt x="1456" y="2303"/>
                    <a:pt x="1246" y="1685"/>
                  </a:cubicBezTo>
                  <a:cubicBezTo>
                    <a:pt x="1083" y="1206"/>
                    <a:pt x="944" y="811"/>
                    <a:pt x="735" y="412"/>
                  </a:cubicBezTo>
                  <a:cubicBezTo>
                    <a:pt x="728" y="403"/>
                    <a:pt x="721" y="386"/>
                    <a:pt x="712" y="366"/>
                  </a:cubicBezTo>
                  <a:cubicBezTo>
                    <a:pt x="644" y="217"/>
                    <a:pt x="541"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25"/>
            <p:cNvSpPr/>
            <p:nvPr/>
          </p:nvSpPr>
          <p:spPr>
            <a:xfrm flipH="1">
              <a:off x="7836290" y="3730847"/>
              <a:ext cx="309656" cy="470354"/>
            </a:xfrm>
            <a:custGeom>
              <a:avLst/>
              <a:gdLst/>
              <a:ahLst/>
              <a:cxnLst/>
              <a:rect l="l" t="t" r="r" b="b"/>
              <a:pathLst>
                <a:path w="6858" h="10417" extrusionOk="0">
                  <a:moveTo>
                    <a:pt x="191" y="203"/>
                  </a:moveTo>
                  <a:lnTo>
                    <a:pt x="191" y="203"/>
                  </a:lnTo>
                  <a:cubicBezTo>
                    <a:pt x="224" y="230"/>
                    <a:pt x="280" y="286"/>
                    <a:pt x="367" y="390"/>
                  </a:cubicBezTo>
                  <a:cubicBezTo>
                    <a:pt x="384" y="410"/>
                    <a:pt x="396" y="426"/>
                    <a:pt x="407" y="436"/>
                  </a:cubicBezTo>
                  <a:cubicBezTo>
                    <a:pt x="699" y="761"/>
                    <a:pt x="931" y="1103"/>
                    <a:pt x="1204" y="1519"/>
                  </a:cubicBezTo>
                  <a:cubicBezTo>
                    <a:pt x="1566" y="2067"/>
                    <a:pt x="1958" y="2609"/>
                    <a:pt x="2337" y="3130"/>
                  </a:cubicBezTo>
                  <a:cubicBezTo>
                    <a:pt x="2705" y="3639"/>
                    <a:pt x="3084" y="4164"/>
                    <a:pt x="3437" y="4695"/>
                  </a:cubicBezTo>
                  <a:cubicBezTo>
                    <a:pt x="4403" y="6154"/>
                    <a:pt x="5168" y="7386"/>
                    <a:pt x="5849" y="8582"/>
                  </a:cubicBezTo>
                  <a:cubicBezTo>
                    <a:pt x="5921" y="8708"/>
                    <a:pt x="5988" y="8838"/>
                    <a:pt x="6057" y="8971"/>
                  </a:cubicBezTo>
                  <a:cubicBezTo>
                    <a:pt x="6108" y="9064"/>
                    <a:pt x="6157" y="9156"/>
                    <a:pt x="6210" y="9250"/>
                  </a:cubicBezTo>
                  <a:cubicBezTo>
                    <a:pt x="6164" y="9210"/>
                    <a:pt x="6124" y="9160"/>
                    <a:pt x="6081" y="9110"/>
                  </a:cubicBezTo>
                  <a:cubicBezTo>
                    <a:pt x="6051" y="9070"/>
                    <a:pt x="6018" y="9034"/>
                    <a:pt x="5985" y="8997"/>
                  </a:cubicBezTo>
                  <a:cubicBezTo>
                    <a:pt x="5542" y="8539"/>
                    <a:pt x="5054" y="8124"/>
                    <a:pt x="4582" y="7725"/>
                  </a:cubicBezTo>
                  <a:cubicBezTo>
                    <a:pt x="4337" y="7516"/>
                    <a:pt x="4084" y="7299"/>
                    <a:pt x="3838" y="7083"/>
                  </a:cubicBezTo>
                  <a:cubicBezTo>
                    <a:pt x="3503" y="6781"/>
                    <a:pt x="3187" y="6439"/>
                    <a:pt x="2885" y="6114"/>
                  </a:cubicBezTo>
                  <a:cubicBezTo>
                    <a:pt x="2716" y="5927"/>
                    <a:pt x="2546" y="5745"/>
                    <a:pt x="2370" y="5568"/>
                  </a:cubicBezTo>
                  <a:lnTo>
                    <a:pt x="2307" y="5505"/>
                  </a:lnTo>
                  <a:cubicBezTo>
                    <a:pt x="1845" y="5030"/>
                    <a:pt x="1317" y="4492"/>
                    <a:pt x="1045" y="3888"/>
                  </a:cubicBezTo>
                  <a:cubicBezTo>
                    <a:pt x="749" y="3240"/>
                    <a:pt x="523" y="2476"/>
                    <a:pt x="350" y="1556"/>
                  </a:cubicBezTo>
                  <a:cubicBezTo>
                    <a:pt x="287" y="1227"/>
                    <a:pt x="247" y="898"/>
                    <a:pt x="220" y="522"/>
                  </a:cubicBezTo>
                  <a:cubicBezTo>
                    <a:pt x="217" y="493"/>
                    <a:pt x="214" y="453"/>
                    <a:pt x="207" y="410"/>
                  </a:cubicBezTo>
                  <a:cubicBezTo>
                    <a:pt x="200" y="346"/>
                    <a:pt x="191" y="270"/>
                    <a:pt x="191" y="203"/>
                  </a:cubicBezTo>
                  <a:close/>
                  <a:moveTo>
                    <a:pt x="141" y="1"/>
                  </a:moveTo>
                  <a:cubicBezTo>
                    <a:pt x="118" y="1"/>
                    <a:pt x="94" y="6"/>
                    <a:pt x="71" y="17"/>
                  </a:cubicBezTo>
                  <a:lnTo>
                    <a:pt x="34" y="37"/>
                  </a:lnTo>
                  <a:lnTo>
                    <a:pt x="25" y="77"/>
                  </a:lnTo>
                  <a:cubicBezTo>
                    <a:pt x="1" y="180"/>
                    <a:pt x="18" y="320"/>
                    <a:pt x="34" y="433"/>
                  </a:cubicBezTo>
                  <a:cubicBezTo>
                    <a:pt x="38" y="470"/>
                    <a:pt x="41" y="505"/>
                    <a:pt x="45" y="533"/>
                  </a:cubicBezTo>
                  <a:cubicBezTo>
                    <a:pt x="71" y="918"/>
                    <a:pt x="114" y="1253"/>
                    <a:pt x="177" y="1589"/>
                  </a:cubicBezTo>
                  <a:cubicBezTo>
                    <a:pt x="353" y="2523"/>
                    <a:pt x="583" y="3300"/>
                    <a:pt x="882" y="3958"/>
                  </a:cubicBezTo>
                  <a:cubicBezTo>
                    <a:pt x="1171" y="4592"/>
                    <a:pt x="1709" y="5143"/>
                    <a:pt x="2184" y="5628"/>
                  </a:cubicBezTo>
                  <a:lnTo>
                    <a:pt x="2244" y="5692"/>
                  </a:lnTo>
                  <a:cubicBezTo>
                    <a:pt x="2417" y="5867"/>
                    <a:pt x="2586" y="6051"/>
                    <a:pt x="2756" y="6233"/>
                  </a:cubicBezTo>
                  <a:cubicBezTo>
                    <a:pt x="3061" y="6562"/>
                    <a:pt x="3380" y="6904"/>
                    <a:pt x="3722" y="7213"/>
                  </a:cubicBezTo>
                  <a:cubicBezTo>
                    <a:pt x="3968" y="7433"/>
                    <a:pt x="4220" y="7649"/>
                    <a:pt x="4470" y="7858"/>
                  </a:cubicBezTo>
                  <a:cubicBezTo>
                    <a:pt x="4938" y="8256"/>
                    <a:pt x="5423" y="8665"/>
                    <a:pt x="5858" y="9121"/>
                  </a:cubicBezTo>
                  <a:cubicBezTo>
                    <a:pt x="5888" y="9150"/>
                    <a:pt x="5918" y="9187"/>
                    <a:pt x="5945" y="9223"/>
                  </a:cubicBezTo>
                  <a:cubicBezTo>
                    <a:pt x="5994" y="9280"/>
                    <a:pt x="6045" y="9343"/>
                    <a:pt x="6108" y="9392"/>
                  </a:cubicBezTo>
                  <a:cubicBezTo>
                    <a:pt x="6147" y="9429"/>
                    <a:pt x="6187" y="9455"/>
                    <a:pt x="6227" y="9483"/>
                  </a:cubicBezTo>
                  <a:cubicBezTo>
                    <a:pt x="6277" y="9519"/>
                    <a:pt x="6324" y="9552"/>
                    <a:pt x="6370" y="9599"/>
                  </a:cubicBezTo>
                  <a:lnTo>
                    <a:pt x="6403" y="9632"/>
                  </a:lnTo>
                  <a:cubicBezTo>
                    <a:pt x="6459" y="9688"/>
                    <a:pt x="6539" y="9765"/>
                    <a:pt x="6546" y="9828"/>
                  </a:cubicBezTo>
                  <a:lnTo>
                    <a:pt x="6556" y="9891"/>
                  </a:lnTo>
                  <a:lnTo>
                    <a:pt x="6596" y="9898"/>
                  </a:lnTo>
                  <a:cubicBezTo>
                    <a:pt x="6606" y="9918"/>
                    <a:pt x="6629" y="9967"/>
                    <a:pt x="6675" y="10084"/>
                  </a:cubicBezTo>
                  <a:lnTo>
                    <a:pt x="6805" y="10416"/>
                  </a:lnTo>
                  <a:lnTo>
                    <a:pt x="6842" y="10061"/>
                  </a:lnTo>
                  <a:cubicBezTo>
                    <a:pt x="6858" y="9914"/>
                    <a:pt x="6795" y="9834"/>
                    <a:pt x="6738" y="9758"/>
                  </a:cubicBezTo>
                  <a:cubicBezTo>
                    <a:pt x="6726" y="9745"/>
                    <a:pt x="6712" y="9728"/>
                    <a:pt x="6698" y="9708"/>
                  </a:cubicBezTo>
                  <a:cubicBezTo>
                    <a:pt x="6516" y="9459"/>
                    <a:pt x="6364" y="9167"/>
                    <a:pt x="6214" y="8888"/>
                  </a:cubicBezTo>
                  <a:cubicBezTo>
                    <a:pt x="6144" y="8755"/>
                    <a:pt x="6074" y="8622"/>
                    <a:pt x="6001" y="8495"/>
                  </a:cubicBezTo>
                  <a:cubicBezTo>
                    <a:pt x="5320" y="7296"/>
                    <a:pt x="4550" y="6060"/>
                    <a:pt x="3583" y="4599"/>
                  </a:cubicBezTo>
                  <a:cubicBezTo>
                    <a:pt x="3230" y="4064"/>
                    <a:pt x="2848" y="3539"/>
                    <a:pt x="2480" y="3027"/>
                  </a:cubicBezTo>
                  <a:cubicBezTo>
                    <a:pt x="2101" y="2506"/>
                    <a:pt x="1712" y="1968"/>
                    <a:pt x="1350" y="1422"/>
                  </a:cubicBezTo>
                  <a:cubicBezTo>
                    <a:pt x="1074" y="1001"/>
                    <a:pt x="838" y="652"/>
                    <a:pt x="536" y="320"/>
                  </a:cubicBezTo>
                  <a:cubicBezTo>
                    <a:pt x="526" y="310"/>
                    <a:pt x="516" y="297"/>
                    <a:pt x="503" y="280"/>
                  </a:cubicBezTo>
                  <a:cubicBezTo>
                    <a:pt x="407" y="164"/>
                    <a:pt x="273"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25"/>
            <p:cNvSpPr/>
            <p:nvPr/>
          </p:nvSpPr>
          <p:spPr>
            <a:xfrm flipH="1">
              <a:off x="7301056" y="3642034"/>
              <a:ext cx="485886" cy="188150"/>
            </a:xfrm>
            <a:custGeom>
              <a:avLst/>
              <a:gdLst/>
              <a:ahLst/>
              <a:cxnLst/>
              <a:rect l="l" t="t" r="r" b="b"/>
              <a:pathLst>
                <a:path w="10761" h="4167" extrusionOk="0">
                  <a:moveTo>
                    <a:pt x="10548" y="267"/>
                  </a:moveTo>
                  <a:lnTo>
                    <a:pt x="10548" y="267"/>
                  </a:lnTo>
                  <a:cubicBezTo>
                    <a:pt x="10452" y="855"/>
                    <a:pt x="10219" y="1416"/>
                    <a:pt x="9874" y="1902"/>
                  </a:cubicBezTo>
                  <a:cubicBezTo>
                    <a:pt x="9611" y="2270"/>
                    <a:pt x="9312" y="2552"/>
                    <a:pt x="8987" y="2742"/>
                  </a:cubicBezTo>
                  <a:cubicBezTo>
                    <a:pt x="8658" y="2931"/>
                    <a:pt x="8279" y="3041"/>
                    <a:pt x="7917" y="3141"/>
                  </a:cubicBezTo>
                  <a:cubicBezTo>
                    <a:pt x="6748" y="3473"/>
                    <a:pt x="5538" y="3815"/>
                    <a:pt x="4309" y="3938"/>
                  </a:cubicBezTo>
                  <a:cubicBezTo>
                    <a:pt x="3958" y="3973"/>
                    <a:pt x="3598" y="3990"/>
                    <a:pt x="3233" y="3990"/>
                  </a:cubicBezTo>
                  <a:cubicBezTo>
                    <a:pt x="2875" y="3990"/>
                    <a:pt x="2512" y="3974"/>
                    <a:pt x="2146" y="3941"/>
                  </a:cubicBezTo>
                  <a:cubicBezTo>
                    <a:pt x="1794" y="3908"/>
                    <a:pt x="1432" y="3861"/>
                    <a:pt x="1070" y="3795"/>
                  </a:cubicBezTo>
                  <a:cubicBezTo>
                    <a:pt x="977" y="3782"/>
                    <a:pt x="884" y="3759"/>
                    <a:pt x="791" y="3739"/>
                  </a:cubicBezTo>
                  <a:cubicBezTo>
                    <a:pt x="741" y="3728"/>
                    <a:pt x="691" y="3715"/>
                    <a:pt x="638" y="3705"/>
                  </a:cubicBezTo>
                  <a:cubicBezTo>
                    <a:pt x="1167" y="3582"/>
                    <a:pt x="1728" y="3426"/>
                    <a:pt x="2240" y="3260"/>
                  </a:cubicBezTo>
                  <a:cubicBezTo>
                    <a:pt x="3186" y="2951"/>
                    <a:pt x="4137" y="2606"/>
                    <a:pt x="5053" y="2270"/>
                  </a:cubicBezTo>
                  <a:lnTo>
                    <a:pt x="10548" y="267"/>
                  </a:lnTo>
                  <a:close/>
                  <a:moveTo>
                    <a:pt x="10761" y="1"/>
                  </a:moveTo>
                  <a:lnTo>
                    <a:pt x="4991" y="2107"/>
                  </a:lnTo>
                  <a:cubicBezTo>
                    <a:pt x="4077" y="2440"/>
                    <a:pt x="3130" y="2785"/>
                    <a:pt x="2183" y="3094"/>
                  </a:cubicBezTo>
                  <a:cubicBezTo>
                    <a:pt x="1509" y="3314"/>
                    <a:pt x="748" y="3513"/>
                    <a:pt x="97" y="3645"/>
                  </a:cubicBezTo>
                  <a:lnTo>
                    <a:pt x="0" y="3665"/>
                  </a:lnTo>
                  <a:lnTo>
                    <a:pt x="17" y="3752"/>
                  </a:lnTo>
                  <a:lnTo>
                    <a:pt x="47" y="3835"/>
                  </a:lnTo>
                  <a:lnTo>
                    <a:pt x="123" y="3818"/>
                  </a:lnTo>
                  <a:cubicBezTo>
                    <a:pt x="333" y="3822"/>
                    <a:pt x="545" y="3865"/>
                    <a:pt x="751" y="3912"/>
                  </a:cubicBezTo>
                  <a:cubicBezTo>
                    <a:pt x="848" y="3932"/>
                    <a:pt x="944" y="3951"/>
                    <a:pt x="1040" y="3967"/>
                  </a:cubicBezTo>
                  <a:cubicBezTo>
                    <a:pt x="1406" y="4034"/>
                    <a:pt x="1774" y="4084"/>
                    <a:pt x="2130" y="4117"/>
                  </a:cubicBezTo>
                  <a:cubicBezTo>
                    <a:pt x="2502" y="4151"/>
                    <a:pt x="2870" y="4167"/>
                    <a:pt x="3236" y="4167"/>
                  </a:cubicBezTo>
                  <a:cubicBezTo>
                    <a:pt x="3608" y="4167"/>
                    <a:pt x="3970" y="4151"/>
                    <a:pt x="4329" y="4114"/>
                  </a:cubicBezTo>
                  <a:cubicBezTo>
                    <a:pt x="5572" y="3991"/>
                    <a:pt x="6788" y="3645"/>
                    <a:pt x="7964" y="3310"/>
                  </a:cubicBezTo>
                  <a:cubicBezTo>
                    <a:pt x="8339" y="3204"/>
                    <a:pt x="8724" y="3094"/>
                    <a:pt x="9073" y="2895"/>
                  </a:cubicBezTo>
                  <a:cubicBezTo>
                    <a:pt x="9422" y="2692"/>
                    <a:pt x="9741" y="2393"/>
                    <a:pt x="10017" y="2004"/>
                  </a:cubicBezTo>
                  <a:cubicBezTo>
                    <a:pt x="10408" y="1456"/>
                    <a:pt x="10658" y="812"/>
                    <a:pt x="10744" y="144"/>
                  </a:cubicBezTo>
                  <a:lnTo>
                    <a:pt x="10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25"/>
            <p:cNvSpPr/>
            <p:nvPr/>
          </p:nvSpPr>
          <p:spPr>
            <a:xfrm flipH="1">
              <a:off x="7408564" y="4204260"/>
              <a:ext cx="380184" cy="366051"/>
            </a:xfrm>
            <a:custGeom>
              <a:avLst/>
              <a:gdLst/>
              <a:ahLst/>
              <a:cxnLst/>
              <a:rect l="l" t="t" r="r" b="b"/>
              <a:pathLst>
                <a:path w="8420" h="8107" extrusionOk="0">
                  <a:moveTo>
                    <a:pt x="8027" y="333"/>
                  </a:moveTo>
                  <a:cubicBezTo>
                    <a:pt x="8196" y="904"/>
                    <a:pt x="8233" y="1512"/>
                    <a:pt x="8130" y="2100"/>
                  </a:cubicBezTo>
                  <a:cubicBezTo>
                    <a:pt x="8053" y="2546"/>
                    <a:pt x="7907" y="2928"/>
                    <a:pt x="7694" y="3240"/>
                  </a:cubicBezTo>
                  <a:cubicBezTo>
                    <a:pt x="7482" y="3555"/>
                    <a:pt x="7190" y="3814"/>
                    <a:pt x="6907" y="4067"/>
                  </a:cubicBezTo>
                  <a:cubicBezTo>
                    <a:pt x="5997" y="4871"/>
                    <a:pt x="5057" y="5705"/>
                    <a:pt x="4004" y="6350"/>
                  </a:cubicBezTo>
                  <a:cubicBezTo>
                    <a:pt x="3409" y="6715"/>
                    <a:pt x="2751" y="7031"/>
                    <a:pt x="2053" y="7290"/>
                  </a:cubicBezTo>
                  <a:cubicBezTo>
                    <a:pt x="1725" y="7416"/>
                    <a:pt x="1376" y="7529"/>
                    <a:pt x="1020" y="7629"/>
                  </a:cubicBezTo>
                  <a:cubicBezTo>
                    <a:pt x="931" y="7655"/>
                    <a:pt x="837" y="7675"/>
                    <a:pt x="745" y="7698"/>
                  </a:cubicBezTo>
                  <a:cubicBezTo>
                    <a:pt x="695" y="7708"/>
                    <a:pt x="645" y="7721"/>
                    <a:pt x="595" y="7735"/>
                  </a:cubicBezTo>
                  <a:cubicBezTo>
                    <a:pt x="1014" y="7393"/>
                    <a:pt x="1452" y="7011"/>
                    <a:pt x="1841" y="6638"/>
                  </a:cubicBezTo>
                  <a:cubicBezTo>
                    <a:pt x="2562" y="5947"/>
                    <a:pt x="3266" y="5223"/>
                    <a:pt x="3947" y="4525"/>
                  </a:cubicBezTo>
                  <a:lnTo>
                    <a:pt x="8016" y="339"/>
                  </a:lnTo>
                  <a:lnTo>
                    <a:pt x="8027" y="333"/>
                  </a:lnTo>
                  <a:close/>
                  <a:moveTo>
                    <a:pt x="8103" y="1"/>
                  </a:moveTo>
                  <a:lnTo>
                    <a:pt x="3821" y="4403"/>
                  </a:lnTo>
                  <a:cubicBezTo>
                    <a:pt x="3143" y="5100"/>
                    <a:pt x="2439" y="5824"/>
                    <a:pt x="1722" y="6512"/>
                  </a:cubicBezTo>
                  <a:cubicBezTo>
                    <a:pt x="1207" y="7000"/>
                    <a:pt x="609" y="7512"/>
                    <a:pt x="80" y="7914"/>
                  </a:cubicBezTo>
                  <a:lnTo>
                    <a:pt x="0" y="7974"/>
                  </a:lnTo>
                  <a:lnTo>
                    <a:pt x="54" y="8044"/>
                  </a:lnTo>
                  <a:lnTo>
                    <a:pt x="117" y="8107"/>
                  </a:lnTo>
                  <a:lnTo>
                    <a:pt x="180" y="8060"/>
                  </a:lnTo>
                  <a:cubicBezTo>
                    <a:pt x="366" y="7967"/>
                    <a:pt x="578" y="7917"/>
                    <a:pt x="785" y="7868"/>
                  </a:cubicBezTo>
                  <a:cubicBezTo>
                    <a:pt x="880" y="7848"/>
                    <a:pt x="977" y="7825"/>
                    <a:pt x="1070" y="7798"/>
                  </a:cubicBezTo>
                  <a:cubicBezTo>
                    <a:pt x="1429" y="7695"/>
                    <a:pt x="1781" y="7582"/>
                    <a:pt x="2116" y="7456"/>
                  </a:cubicBezTo>
                  <a:cubicBezTo>
                    <a:pt x="2824" y="7190"/>
                    <a:pt x="3488" y="6868"/>
                    <a:pt x="4094" y="6499"/>
                  </a:cubicBezTo>
                  <a:cubicBezTo>
                    <a:pt x="5160" y="5847"/>
                    <a:pt x="6107" y="5007"/>
                    <a:pt x="7024" y="4197"/>
                  </a:cubicBezTo>
                  <a:cubicBezTo>
                    <a:pt x="7312" y="3938"/>
                    <a:pt x="7615" y="3671"/>
                    <a:pt x="7841" y="3340"/>
                  </a:cubicBezTo>
                  <a:cubicBezTo>
                    <a:pt x="8067" y="3007"/>
                    <a:pt x="8223" y="2598"/>
                    <a:pt x="8303" y="2130"/>
                  </a:cubicBezTo>
                  <a:cubicBezTo>
                    <a:pt x="8419" y="1466"/>
                    <a:pt x="8363" y="775"/>
                    <a:pt x="8150" y="137"/>
                  </a:cubicBezTo>
                  <a:lnTo>
                    <a:pt x="8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25"/>
            <p:cNvSpPr/>
            <p:nvPr/>
          </p:nvSpPr>
          <p:spPr>
            <a:xfrm flipH="1">
              <a:off x="7427034" y="2474463"/>
              <a:ext cx="179933" cy="509456"/>
            </a:xfrm>
            <a:custGeom>
              <a:avLst/>
              <a:gdLst/>
              <a:ahLst/>
              <a:cxnLst/>
              <a:rect l="l" t="t" r="r" b="b"/>
              <a:pathLst>
                <a:path w="3985" h="11283" extrusionOk="0">
                  <a:moveTo>
                    <a:pt x="151" y="0"/>
                  </a:moveTo>
                  <a:lnTo>
                    <a:pt x="1" y="97"/>
                  </a:lnTo>
                  <a:cubicBezTo>
                    <a:pt x="1968" y="3130"/>
                    <a:pt x="3250" y="6894"/>
                    <a:pt x="3811" y="11282"/>
                  </a:cubicBezTo>
                  <a:lnTo>
                    <a:pt x="3984" y="11259"/>
                  </a:lnTo>
                  <a:cubicBezTo>
                    <a:pt x="3420" y="6844"/>
                    <a:pt x="2127" y="3056"/>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25"/>
            <p:cNvSpPr/>
            <p:nvPr/>
          </p:nvSpPr>
          <p:spPr>
            <a:xfrm flipH="1">
              <a:off x="7363009" y="2510719"/>
              <a:ext cx="52693" cy="458795"/>
            </a:xfrm>
            <a:custGeom>
              <a:avLst/>
              <a:gdLst/>
              <a:ahLst/>
              <a:cxnLst/>
              <a:rect l="l" t="t" r="r" b="b"/>
              <a:pathLst>
                <a:path w="1167" h="10161" extrusionOk="0">
                  <a:moveTo>
                    <a:pt x="990" y="1"/>
                  </a:moveTo>
                  <a:cubicBezTo>
                    <a:pt x="987" y="1672"/>
                    <a:pt x="898" y="3263"/>
                    <a:pt x="718" y="4868"/>
                  </a:cubicBezTo>
                  <a:cubicBezTo>
                    <a:pt x="522" y="6623"/>
                    <a:pt x="280" y="8393"/>
                    <a:pt x="1" y="10134"/>
                  </a:cubicBezTo>
                  <a:lnTo>
                    <a:pt x="177" y="10160"/>
                  </a:lnTo>
                  <a:cubicBezTo>
                    <a:pt x="452" y="8420"/>
                    <a:pt x="695" y="6643"/>
                    <a:pt x="895" y="4888"/>
                  </a:cubicBezTo>
                  <a:cubicBezTo>
                    <a:pt x="1070" y="3323"/>
                    <a:pt x="1160" y="1772"/>
                    <a:pt x="1167" y="147"/>
                  </a:cubicBezTo>
                  <a:lnTo>
                    <a:pt x="1167" y="5"/>
                  </a:lnTo>
                  <a:lnTo>
                    <a:pt x="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25"/>
            <p:cNvSpPr/>
            <p:nvPr/>
          </p:nvSpPr>
          <p:spPr>
            <a:xfrm flipH="1">
              <a:off x="7232519" y="2547066"/>
              <a:ext cx="161556" cy="436399"/>
            </a:xfrm>
            <a:custGeom>
              <a:avLst/>
              <a:gdLst/>
              <a:ahLst/>
              <a:cxnLst/>
              <a:rect l="l" t="t" r="r" b="b"/>
              <a:pathLst>
                <a:path w="3578" h="9665" extrusionOk="0">
                  <a:moveTo>
                    <a:pt x="3508" y="0"/>
                  </a:moveTo>
                  <a:lnTo>
                    <a:pt x="3332" y="17"/>
                  </a:lnTo>
                  <a:cubicBezTo>
                    <a:pt x="3398" y="661"/>
                    <a:pt x="3166" y="1313"/>
                    <a:pt x="2940" y="1940"/>
                  </a:cubicBezTo>
                  <a:cubicBezTo>
                    <a:pt x="2871" y="2130"/>
                    <a:pt x="2800" y="2322"/>
                    <a:pt x="2741" y="2512"/>
                  </a:cubicBezTo>
                  <a:cubicBezTo>
                    <a:pt x="2449" y="3442"/>
                    <a:pt x="2126" y="4375"/>
                    <a:pt x="1784" y="5286"/>
                  </a:cubicBezTo>
                  <a:cubicBezTo>
                    <a:pt x="1488" y="6070"/>
                    <a:pt x="1173" y="6857"/>
                    <a:pt x="837" y="7624"/>
                  </a:cubicBezTo>
                  <a:cubicBezTo>
                    <a:pt x="774" y="7774"/>
                    <a:pt x="678" y="7950"/>
                    <a:pt x="578" y="8136"/>
                  </a:cubicBezTo>
                  <a:cubicBezTo>
                    <a:pt x="306" y="8638"/>
                    <a:pt x="0" y="9206"/>
                    <a:pt x="50" y="9665"/>
                  </a:cubicBezTo>
                  <a:lnTo>
                    <a:pt x="226" y="9645"/>
                  </a:lnTo>
                  <a:cubicBezTo>
                    <a:pt x="180" y="9239"/>
                    <a:pt x="471" y="8698"/>
                    <a:pt x="731" y="8222"/>
                  </a:cubicBezTo>
                  <a:cubicBezTo>
                    <a:pt x="834" y="8030"/>
                    <a:pt x="934" y="7851"/>
                    <a:pt x="1000" y="7694"/>
                  </a:cubicBezTo>
                  <a:cubicBezTo>
                    <a:pt x="1333" y="6923"/>
                    <a:pt x="1652" y="6133"/>
                    <a:pt x="1951" y="5346"/>
                  </a:cubicBezTo>
                  <a:cubicBezTo>
                    <a:pt x="2293" y="4435"/>
                    <a:pt x="2615" y="3498"/>
                    <a:pt x="2910" y="2564"/>
                  </a:cubicBezTo>
                  <a:cubicBezTo>
                    <a:pt x="2967" y="2379"/>
                    <a:pt x="3033" y="2196"/>
                    <a:pt x="3103" y="2000"/>
                  </a:cubicBezTo>
                  <a:cubicBezTo>
                    <a:pt x="3335" y="1353"/>
                    <a:pt x="3578" y="684"/>
                    <a:pt x="3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25"/>
            <p:cNvSpPr/>
            <p:nvPr/>
          </p:nvSpPr>
          <p:spPr>
            <a:xfrm flipH="1">
              <a:off x="7077691" y="2667801"/>
              <a:ext cx="315481" cy="347900"/>
            </a:xfrm>
            <a:custGeom>
              <a:avLst/>
              <a:gdLst/>
              <a:ahLst/>
              <a:cxnLst/>
              <a:rect l="l" t="t" r="r" b="b"/>
              <a:pathLst>
                <a:path w="6987" h="7705" extrusionOk="0">
                  <a:moveTo>
                    <a:pt x="6934" y="1"/>
                  </a:moveTo>
                  <a:lnTo>
                    <a:pt x="6827" y="100"/>
                  </a:lnTo>
                  <a:cubicBezTo>
                    <a:pt x="6199" y="692"/>
                    <a:pt x="5684" y="1393"/>
                    <a:pt x="5186" y="2070"/>
                  </a:cubicBezTo>
                  <a:cubicBezTo>
                    <a:pt x="4801" y="2595"/>
                    <a:pt x="4402" y="3140"/>
                    <a:pt x="3953" y="3625"/>
                  </a:cubicBezTo>
                  <a:cubicBezTo>
                    <a:pt x="3369" y="4260"/>
                    <a:pt x="2748" y="4898"/>
                    <a:pt x="2146" y="5512"/>
                  </a:cubicBezTo>
                  <a:cubicBezTo>
                    <a:pt x="1704" y="5964"/>
                    <a:pt x="1246" y="6433"/>
                    <a:pt x="817" y="6887"/>
                  </a:cubicBezTo>
                  <a:cubicBezTo>
                    <a:pt x="774" y="6934"/>
                    <a:pt x="735" y="6977"/>
                    <a:pt x="691" y="7027"/>
                  </a:cubicBezTo>
                  <a:cubicBezTo>
                    <a:pt x="551" y="7180"/>
                    <a:pt x="405" y="7339"/>
                    <a:pt x="239" y="7445"/>
                  </a:cubicBezTo>
                  <a:cubicBezTo>
                    <a:pt x="216" y="7459"/>
                    <a:pt x="189" y="7469"/>
                    <a:pt x="166" y="7482"/>
                  </a:cubicBezTo>
                  <a:cubicBezTo>
                    <a:pt x="113" y="7505"/>
                    <a:pt x="53" y="7532"/>
                    <a:pt x="0" y="7589"/>
                  </a:cubicBezTo>
                  <a:lnTo>
                    <a:pt x="129" y="7704"/>
                  </a:lnTo>
                  <a:cubicBezTo>
                    <a:pt x="156" y="7678"/>
                    <a:pt x="192" y="7661"/>
                    <a:pt x="236" y="7641"/>
                  </a:cubicBezTo>
                  <a:cubicBezTo>
                    <a:pt x="269" y="7629"/>
                    <a:pt x="299" y="7612"/>
                    <a:pt x="332" y="7595"/>
                  </a:cubicBezTo>
                  <a:cubicBezTo>
                    <a:pt x="522" y="7475"/>
                    <a:pt x="675" y="7306"/>
                    <a:pt x="821" y="7143"/>
                  </a:cubicBezTo>
                  <a:cubicBezTo>
                    <a:pt x="861" y="7097"/>
                    <a:pt x="904" y="7054"/>
                    <a:pt x="943" y="7011"/>
                  </a:cubicBezTo>
                  <a:cubicBezTo>
                    <a:pt x="1372" y="6555"/>
                    <a:pt x="1831" y="6086"/>
                    <a:pt x="2273" y="5635"/>
                  </a:cubicBezTo>
                  <a:cubicBezTo>
                    <a:pt x="2874" y="5017"/>
                    <a:pt x="3495" y="4383"/>
                    <a:pt x="4083" y="3745"/>
                  </a:cubicBezTo>
                  <a:cubicBezTo>
                    <a:pt x="4538" y="3250"/>
                    <a:pt x="4940" y="2705"/>
                    <a:pt x="5329" y="2173"/>
                  </a:cubicBezTo>
                  <a:cubicBezTo>
                    <a:pt x="5810" y="1515"/>
                    <a:pt x="6312" y="838"/>
                    <a:pt x="6910" y="263"/>
                  </a:cubicBezTo>
                  <a:lnTo>
                    <a:pt x="6974" y="280"/>
                  </a:lnTo>
                  <a:cubicBezTo>
                    <a:pt x="6986" y="233"/>
                    <a:pt x="6983" y="186"/>
                    <a:pt x="6974" y="140"/>
                  </a:cubicBezTo>
                  <a:lnTo>
                    <a:pt x="69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25"/>
            <p:cNvSpPr/>
            <p:nvPr/>
          </p:nvSpPr>
          <p:spPr>
            <a:xfrm flipH="1">
              <a:off x="6922006" y="3017138"/>
              <a:ext cx="420009" cy="68180"/>
            </a:xfrm>
            <a:custGeom>
              <a:avLst/>
              <a:gdLst/>
              <a:ahLst/>
              <a:cxnLst/>
              <a:rect l="l" t="t" r="r" b="b"/>
              <a:pathLst>
                <a:path w="9302" h="1510" extrusionOk="0">
                  <a:moveTo>
                    <a:pt x="126" y="1"/>
                  </a:moveTo>
                  <a:lnTo>
                    <a:pt x="0" y="124"/>
                  </a:lnTo>
                  <a:cubicBezTo>
                    <a:pt x="229" y="361"/>
                    <a:pt x="580" y="437"/>
                    <a:pt x="977" y="437"/>
                  </a:cubicBezTo>
                  <a:cubicBezTo>
                    <a:pt x="1359" y="437"/>
                    <a:pt x="1783" y="367"/>
                    <a:pt x="2182" y="300"/>
                  </a:cubicBezTo>
                  <a:cubicBezTo>
                    <a:pt x="2504" y="248"/>
                    <a:pt x="2810" y="196"/>
                    <a:pt x="3043" y="196"/>
                  </a:cubicBezTo>
                  <a:cubicBezTo>
                    <a:pt x="3063" y="196"/>
                    <a:pt x="3083" y="196"/>
                    <a:pt x="3103" y="197"/>
                  </a:cubicBezTo>
                  <a:cubicBezTo>
                    <a:pt x="4236" y="230"/>
                    <a:pt x="5378" y="320"/>
                    <a:pt x="6502" y="456"/>
                  </a:cubicBezTo>
                  <a:cubicBezTo>
                    <a:pt x="7521" y="579"/>
                    <a:pt x="8548" y="792"/>
                    <a:pt x="9169" y="1509"/>
                  </a:cubicBezTo>
                  <a:lnTo>
                    <a:pt x="9302" y="1393"/>
                  </a:lnTo>
                  <a:cubicBezTo>
                    <a:pt x="8641" y="632"/>
                    <a:pt x="7578" y="410"/>
                    <a:pt x="6525" y="280"/>
                  </a:cubicBezTo>
                  <a:cubicBezTo>
                    <a:pt x="5395" y="143"/>
                    <a:pt x="4246" y="54"/>
                    <a:pt x="3106" y="21"/>
                  </a:cubicBezTo>
                  <a:cubicBezTo>
                    <a:pt x="3092" y="20"/>
                    <a:pt x="3078" y="20"/>
                    <a:pt x="3063" y="20"/>
                  </a:cubicBezTo>
                  <a:cubicBezTo>
                    <a:pt x="2816" y="20"/>
                    <a:pt x="2492" y="70"/>
                    <a:pt x="2153" y="127"/>
                  </a:cubicBezTo>
                  <a:cubicBezTo>
                    <a:pt x="1761" y="193"/>
                    <a:pt x="1343" y="262"/>
                    <a:pt x="977" y="262"/>
                  </a:cubicBezTo>
                  <a:cubicBezTo>
                    <a:pt x="621" y="262"/>
                    <a:pt x="314" y="197"/>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25"/>
            <p:cNvSpPr/>
            <p:nvPr/>
          </p:nvSpPr>
          <p:spPr>
            <a:xfrm flipH="1">
              <a:off x="6931127" y="2911213"/>
              <a:ext cx="353138" cy="69986"/>
            </a:xfrm>
            <a:custGeom>
              <a:avLst/>
              <a:gdLst/>
              <a:ahLst/>
              <a:cxnLst/>
              <a:rect l="l" t="t" r="r" b="b"/>
              <a:pathLst>
                <a:path w="7821" h="1550" extrusionOk="0">
                  <a:moveTo>
                    <a:pt x="5128" y="1"/>
                  </a:moveTo>
                  <a:cubicBezTo>
                    <a:pt x="4751" y="1"/>
                    <a:pt x="4364" y="27"/>
                    <a:pt x="3970" y="81"/>
                  </a:cubicBezTo>
                  <a:cubicBezTo>
                    <a:pt x="2604" y="267"/>
                    <a:pt x="1316" y="735"/>
                    <a:pt x="236" y="1171"/>
                  </a:cubicBezTo>
                  <a:cubicBezTo>
                    <a:pt x="143" y="1211"/>
                    <a:pt x="37" y="1293"/>
                    <a:pt x="13" y="1393"/>
                  </a:cubicBezTo>
                  <a:cubicBezTo>
                    <a:pt x="0" y="1450"/>
                    <a:pt x="17" y="1506"/>
                    <a:pt x="57" y="1549"/>
                  </a:cubicBezTo>
                  <a:lnTo>
                    <a:pt x="183" y="1433"/>
                  </a:lnTo>
                  <a:cubicBezTo>
                    <a:pt x="186" y="1413"/>
                    <a:pt x="236" y="1360"/>
                    <a:pt x="302" y="1333"/>
                  </a:cubicBezTo>
                  <a:cubicBezTo>
                    <a:pt x="1372" y="905"/>
                    <a:pt x="2644" y="440"/>
                    <a:pt x="3993" y="257"/>
                  </a:cubicBezTo>
                  <a:cubicBezTo>
                    <a:pt x="4381" y="204"/>
                    <a:pt x="4762" y="178"/>
                    <a:pt x="5133" y="178"/>
                  </a:cubicBezTo>
                  <a:cubicBezTo>
                    <a:pt x="6089" y="178"/>
                    <a:pt x="6979" y="352"/>
                    <a:pt x="7747" y="692"/>
                  </a:cubicBezTo>
                  <a:lnTo>
                    <a:pt x="7820" y="533"/>
                  </a:lnTo>
                  <a:cubicBezTo>
                    <a:pt x="7026" y="180"/>
                    <a:pt x="6110" y="1"/>
                    <a:pt x="5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31" name="Google Shape;931;p25"/>
            <p:cNvGrpSpPr/>
            <p:nvPr/>
          </p:nvGrpSpPr>
          <p:grpSpPr>
            <a:xfrm flipH="1">
              <a:off x="0" y="-10650"/>
              <a:ext cx="9143949" cy="5158468"/>
              <a:chOff x="267864" y="140547"/>
              <a:chExt cx="8608500" cy="4856400"/>
            </a:xfrm>
          </p:grpSpPr>
          <p:sp>
            <p:nvSpPr>
              <p:cNvPr id="932" name="Google Shape;932;p25"/>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25"/>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934" name="Google Shape;934;p25"/>
          <p:cNvSpPr txBox="1">
            <a:spLocks noGrp="1"/>
          </p:cNvSpPr>
          <p:nvPr>
            <p:ph type="title"/>
          </p:nvPr>
        </p:nvSpPr>
        <p:spPr>
          <a:xfrm>
            <a:off x="2042633" y="1288967"/>
            <a:ext cx="8106800" cy="132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8000">
                <a:solidFill>
                  <a:schemeClr val="lt1"/>
                </a:solidFill>
              </a:defRPr>
            </a:lvl1pPr>
            <a:lvl2pPr lvl="1" algn="ctr" rtl="0">
              <a:spcBef>
                <a:spcPts val="0"/>
              </a:spcBef>
              <a:spcAft>
                <a:spcPts val="0"/>
              </a:spcAft>
              <a:buSzPts val="4200"/>
              <a:buNone/>
              <a:defRPr sz="5600" b="0"/>
            </a:lvl2pPr>
            <a:lvl3pPr lvl="2" algn="ctr" rtl="0">
              <a:spcBef>
                <a:spcPts val="0"/>
              </a:spcBef>
              <a:spcAft>
                <a:spcPts val="0"/>
              </a:spcAft>
              <a:buSzPts val="4200"/>
              <a:buNone/>
              <a:defRPr sz="5600" b="0"/>
            </a:lvl3pPr>
            <a:lvl4pPr lvl="3" algn="ctr" rtl="0">
              <a:spcBef>
                <a:spcPts val="0"/>
              </a:spcBef>
              <a:spcAft>
                <a:spcPts val="0"/>
              </a:spcAft>
              <a:buSzPts val="4200"/>
              <a:buNone/>
              <a:defRPr sz="5600" b="0"/>
            </a:lvl4pPr>
            <a:lvl5pPr lvl="4" algn="ctr" rtl="0">
              <a:spcBef>
                <a:spcPts val="0"/>
              </a:spcBef>
              <a:spcAft>
                <a:spcPts val="0"/>
              </a:spcAft>
              <a:buSzPts val="4200"/>
              <a:buNone/>
              <a:defRPr sz="5600" b="0"/>
            </a:lvl5pPr>
            <a:lvl6pPr lvl="5" algn="ctr" rtl="0">
              <a:spcBef>
                <a:spcPts val="0"/>
              </a:spcBef>
              <a:spcAft>
                <a:spcPts val="0"/>
              </a:spcAft>
              <a:buSzPts val="4200"/>
              <a:buNone/>
              <a:defRPr sz="5600" b="0"/>
            </a:lvl6pPr>
            <a:lvl7pPr lvl="6" algn="ctr" rtl="0">
              <a:spcBef>
                <a:spcPts val="0"/>
              </a:spcBef>
              <a:spcAft>
                <a:spcPts val="0"/>
              </a:spcAft>
              <a:buSzPts val="4200"/>
              <a:buNone/>
              <a:defRPr sz="5600" b="0"/>
            </a:lvl7pPr>
            <a:lvl8pPr lvl="7" algn="ctr" rtl="0">
              <a:spcBef>
                <a:spcPts val="0"/>
              </a:spcBef>
              <a:spcAft>
                <a:spcPts val="0"/>
              </a:spcAft>
              <a:buSzPts val="4200"/>
              <a:buNone/>
              <a:defRPr sz="5600" b="0"/>
            </a:lvl8pPr>
            <a:lvl9pPr lvl="8" algn="ctr" rtl="0">
              <a:spcBef>
                <a:spcPts val="0"/>
              </a:spcBef>
              <a:spcAft>
                <a:spcPts val="0"/>
              </a:spcAft>
              <a:buSzPts val="4200"/>
              <a:buNone/>
              <a:defRPr sz="5600" b="0"/>
            </a:lvl9pPr>
          </a:lstStyle>
          <a:p>
            <a:endParaRPr/>
          </a:p>
        </p:txBody>
      </p:sp>
      <p:sp>
        <p:nvSpPr>
          <p:cNvPr id="935" name="Google Shape;935;p25"/>
          <p:cNvSpPr txBox="1">
            <a:spLocks noGrp="1"/>
          </p:cNvSpPr>
          <p:nvPr>
            <p:ph type="subTitle" idx="1"/>
          </p:nvPr>
        </p:nvSpPr>
        <p:spPr>
          <a:xfrm flipH="1">
            <a:off x="3214200" y="3113700"/>
            <a:ext cx="5763600" cy="132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1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36" name="Google Shape;936;p25"/>
          <p:cNvSpPr txBox="1"/>
          <p:nvPr/>
        </p:nvSpPr>
        <p:spPr>
          <a:xfrm>
            <a:off x="2925800" y="4842533"/>
            <a:ext cx="6340400" cy="7168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400"/>
              </a:spcBef>
              <a:spcAft>
                <a:spcPts val="0"/>
              </a:spcAft>
              <a:buNone/>
            </a:pPr>
            <a:r>
              <a:rPr lang="en" sz="1600">
                <a:solidFill>
                  <a:schemeClr val="lt1"/>
                </a:solidFill>
                <a:latin typeface="Didact Gothic"/>
                <a:ea typeface="Didact Gothic"/>
                <a:cs typeface="Didact Gothic"/>
                <a:sym typeface="Didact Gothic"/>
              </a:rPr>
              <a:t>CREDITS: This presentation template was created by </a:t>
            </a:r>
            <a:r>
              <a:rPr lang="en" sz="1600">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600">
                <a:solidFill>
                  <a:schemeClr val="lt1"/>
                </a:solidFill>
                <a:latin typeface="Didact Gothic"/>
                <a:ea typeface="Didact Gothic"/>
                <a:cs typeface="Didact Gothic"/>
                <a:sym typeface="Didact Gothic"/>
              </a:rPr>
              <a:t>, including icons by </a:t>
            </a:r>
            <a:r>
              <a:rPr lang="en" sz="1600">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600">
                <a:solidFill>
                  <a:schemeClr val="lt1"/>
                </a:solidFill>
                <a:latin typeface="Didact Gothic"/>
                <a:ea typeface="Didact Gothic"/>
                <a:cs typeface="Didact Gothic"/>
                <a:sym typeface="Didact Gothic"/>
              </a:rPr>
              <a:t>, and infographics &amp; images by </a:t>
            </a:r>
            <a:r>
              <a:rPr lang="en" sz="1600">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endParaRPr sz="1600">
              <a:solidFill>
                <a:schemeClr val="lt1"/>
              </a:solidFill>
              <a:latin typeface="Didact Gothic"/>
              <a:ea typeface="Didact Gothic"/>
              <a:cs typeface="Didact Gothic"/>
              <a:sym typeface="Didact Gothic"/>
            </a:endParaRPr>
          </a:p>
          <a:p>
            <a:pPr marL="0" lvl="0" indent="0" algn="ctr" rtl="0">
              <a:spcBef>
                <a:spcPts val="0"/>
              </a:spcBef>
              <a:spcAft>
                <a:spcPts val="0"/>
              </a:spcAft>
              <a:buNone/>
            </a:pPr>
            <a:endParaRPr sz="1600">
              <a:solidFill>
                <a:schemeClr val="lt1"/>
              </a:solidFill>
              <a:latin typeface="Didact Gothic"/>
              <a:ea typeface="Didact Gothic"/>
              <a:cs typeface="Didact Gothic"/>
              <a:sym typeface="Didact Gothic"/>
            </a:endParaRPr>
          </a:p>
          <a:p>
            <a:pPr marL="0" lvl="0" indent="0" algn="ctr" rtl="0">
              <a:lnSpc>
                <a:spcPct val="115000"/>
              </a:lnSpc>
              <a:spcBef>
                <a:spcPts val="400"/>
              </a:spcBef>
              <a:spcAft>
                <a:spcPts val="0"/>
              </a:spcAft>
              <a:buNone/>
            </a:pPr>
            <a:endParaRPr sz="1600">
              <a:solidFill>
                <a:schemeClr val="lt1"/>
              </a:solidFill>
              <a:latin typeface="Didact Gothic"/>
              <a:ea typeface="Didact Gothic"/>
              <a:cs typeface="Didact Gothic"/>
              <a:sym typeface="Didact Gothic"/>
            </a:endParaRPr>
          </a:p>
        </p:txBody>
      </p:sp>
    </p:spTree>
    <p:extLst>
      <p:ext uri="{BB962C8B-B14F-4D97-AF65-F5344CB8AC3E}">
        <p14:creationId xmlns:p14="http://schemas.microsoft.com/office/powerpoint/2010/main" val="382111217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ackground ">
  <p:cSld name="Background ">
    <p:bg>
      <p:bgPr>
        <a:solidFill>
          <a:schemeClr val="dk1"/>
        </a:solidFill>
        <a:effectLst/>
      </p:bgPr>
    </p:bg>
    <p:spTree>
      <p:nvGrpSpPr>
        <p:cNvPr id="1" name="Shape 937"/>
        <p:cNvGrpSpPr/>
        <p:nvPr/>
      </p:nvGrpSpPr>
      <p:grpSpPr>
        <a:xfrm>
          <a:off x="0" y="0"/>
          <a:ext cx="0" cy="0"/>
          <a:chOff x="0" y="0"/>
          <a:chExt cx="0" cy="0"/>
        </a:xfrm>
      </p:grpSpPr>
      <p:grpSp>
        <p:nvGrpSpPr>
          <p:cNvPr id="938" name="Google Shape;938;p26"/>
          <p:cNvGrpSpPr/>
          <p:nvPr/>
        </p:nvGrpSpPr>
        <p:grpSpPr>
          <a:xfrm>
            <a:off x="34" y="-14200"/>
            <a:ext cx="12191932" cy="6877957"/>
            <a:chOff x="267864" y="140547"/>
            <a:chExt cx="8608500" cy="4856400"/>
          </a:xfrm>
        </p:grpSpPr>
        <p:sp>
          <p:nvSpPr>
            <p:cNvPr id="939" name="Google Shape;939;p26"/>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26"/>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1" name="Google Shape;941;p26"/>
          <p:cNvGrpSpPr/>
          <p:nvPr/>
        </p:nvGrpSpPr>
        <p:grpSpPr>
          <a:xfrm rot="10800000">
            <a:off x="67" y="-14200"/>
            <a:ext cx="12191932" cy="6877957"/>
            <a:chOff x="267864" y="140547"/>
            <a:chExt cx="8608500" cy="4856400"/>
          </a:xfrm>
        </p:grpSpPr>
        <p:sp>
          <p:nvSpPr>
            <p:cNvPr id="942" name="Google Shape;942;p26"/>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26"/>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384297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1"/>
        </a:solidFill>
        <a:effectLst/>
      </p:bgPr>
    </p:bg>
    <p:spTree>
      <p:nvGrpSpPr>
        <p:cNvPr id="1" name="Shape 944"/>
        <p:cNvGrpSpPr/>
        <p:nvPr/>
      </p:nvGrpSpPr>
      <p:grpSpPr>
        <a:xfrm>
          <a:off x="0" y="0"/>
          <a:ext cx="0" cy="0"/>
          <a:chOff x="0" y="0"/>
          <a:chExt cx="0" cy="0"/>
        </a:xfrm>
      </p:grpSpPr>
    </p:spTree>
    <p:extLst>
      <p:ext uri="{BB962C8B-B14F-4D97-AF65-F5344CB8AC3E}">
        <p14:creationId xmlns:p14="http://schemas.microsoft.com/office/powerpoint/2010/main" val="20843787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45"/>
        <p:cNvGrpSpPr/>
        <p:nvPr/>
      </p:nvGrpSpPr>
      <p:grpSpPr>
        <a:xfrm>
          <a:off x="0" y="0"/>
          <a:ext cx="0" cy="0"/>
          <a:chOff x="0" y="0"/>
          <a:chExt cx="0" cy="0"/>
        </a:xfrm>
      </p:grpSpPr>
    </p:spTree>
    <p:extLst>
      <p:ext uri="{BB962C8B-B14F-4D97-AF65-F5344CB8AC3E}">
        <p14:creationId xmlns:p14="http://schemas.microsoft.com/office/powerpoint/2010/main" val="7169533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12/22/2021</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8397588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12/22/2021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250332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12/22/2021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6596758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12/22/2021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0885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3" name="Google Shape;43;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4" name="Google Shape;44;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72665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12/22/2021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2947276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12/22/2021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898256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12/22/2021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693350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12/22/2021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554140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12/22/2021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31095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12/22/2021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262843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12/22/2021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68399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12/22/2021</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58633965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12/22/2021</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74009220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12/22/2021</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2862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Tree>
    <p:extLst>
      <p:ext uri="{BB962C8B-B14F-4D97-AF65-F5344CB8AC3E}">
        <p14:creationId xmlns:p14="http://schemas.microsoft.com/office/powerpoint/2010/main" val="42568107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12/22/2021</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2271294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12/22/2021</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4094608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12/22/2021</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684643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12/22/2021</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73904491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12/22/2021</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8381977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12/22/2021</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37002030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12/22/2021</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8628862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12/22/2021</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80145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One Column 1">
  <p:cSld name="Title + One Column 1">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7980767" y="1425196"/>
            <a:ext cx="3312400" cy="2404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2691898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One Column 2">
  <p:cSld name="Title + One Column 2">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897833" y="1425200"/>
            <a:ext cx="3312400" cy="2404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0" name="Google Shape;50;p14"/>
          <p:cNvSpPr txBox="1">
            <a:spLocks noGrp="1"/>
          </p:cNvSpPr>
          <p:nvPr>
            <p:ph type="subTitle" idx="1"/>
          </p:nvPr>
        </p:nvSpPr>
        <p:spPr>
          <a:xfrm>
            <a:off x="878400" y="3829984"/>
            <a:ext cx="3351200" cy="16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67163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9103" y="2244831"/>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2" y="4682064"/>
            <a:ext cx="8936847"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7"/>
          </a:xfrm>
        </p:spPr>
        <p:txBody>
          <a:bodyPr/>
          <a:lstStyle>
            <a:lvl1pPr algn="ctr">
              <a:defRPr sz="1300" spc="0" baseline="0">
                <a:solidFill>
                  <a:srgbClr val="FFFFFF"/>
                </a:solidFill>
                <a:latin typeface="+mn-lt"/>
              </a:defRPr>
            </a:lvl1pPr>
          </a:lstStyle>
          <a:p>
            <a:fld id="{EA0C0817-A112-4847-8014-A94B7D2A4EA3}" type="datetime1">
              <a:rPr lang="en-US" smtClean="0"/>
              <a:t>12/22/2021</a:t>
            </a:fld>
            <a:endParaRPr lang="en-US" dirty="0"/>
          </a:p>
        </p:txBody>
      </p:sp>
      <p:sp>
        <p:nvSpPr>
          <p:cNvPr id="21" name="Footer Placeholder 20"/>
          <p:cNvSpPr>
            <a:spLocks noGrp="1"/>
          </p:cNvSpPr>
          <p:nvPr>
            <p:ph type="ftr" sz="quarter" idx="11"/>
          </p:nvPr>
        </p:nvSpPr>
        <p:spPr>
          <a:xfrm>
            <a:off x="1629102"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1"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24497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992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1224379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12/22/2021</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2"/>
            <a:ext cx="1135067"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2" y="1064830"/>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155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4"/>
            <a:ext cx="10515600" cy="385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12/22/2021</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3"/>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7"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8922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2"/>
            <a:ext cx="1135067"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2" y="1064830"/>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198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5"/>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3"/>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33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5"/>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3"/>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042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5"/>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3"/>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63927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5"/>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3"/>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452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5"/>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3"/>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9241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5"/>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3"/>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60827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5"/>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3"/>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85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gradFill>
          <a:gsLst>
            <a:gs pos="0">
              <a:srgbClr val="13367C"/>
            </a:gs>
            <a:gs pos="100000">
              <a:schemeClr val="dk2"/>
            </a:gs>
          </a:gsLst>
          <a:lin ang="5400012" scaled="0"/>
        </a:gradFill>
        <a:effectLst/>
      </p:bgPr>
    </p:bg>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 name="Google Shape;196;p16"/>
          <p:cNvSpPr txBox="1">
            <a:spLocks noGrp="1"/>
          </p:cNvSpPr>
          <p:nvPr>
            <p:ph type="subTitle" idx="1"/>
          </p:nvPr>
        </p:nvSpPr>
        <p:spPr>
          <a:xfrm>
            <a:off x="959600" y="3246567"/>
            <a:ext cx="30896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2400">
                <a:solidFill>
                  <a:schemeClr val="accent1"/>
                </a:solidFill>
                <a:latin typeface="Oswald"/>
                <a:ea typeface="Oswald"/>
                <a:cs typeface="Oswald"/>
                <a:sym typeface="Oswald"/>
              </a:defRPr>
            </a:lvl1pPr>
            <a:lvl2pPr lvl="1" rtl="0">
              <a:spcBef>
                <a:spcPts val="0"/>
              </a:spcBef>
              <a:spcAft>
                <a:spcPts val="0"/>
              </a:spcAft>
              <a:buSzPts val="1800"/>
              <a:buFont typeface="Oswald"/>
              <a:buNone/>
              <a:defRPr sz="2400">
                <a:latin typeface="Oswald"/>
                <a:ea typeface="Oswald"/>
                <a:cs typeface="Oswald"/>
                <a:sym typeface="Oswald"/>
              </a:defRPr>
            </a:lvl2pPr>
            <a:lvl3pPr lvl="2" rtl="0">
              <a:spcBef>
                <a:spcPts val="2133"/>
              </a:spcBef>
              <a:spcAft>
                <a:spcPts val="0"/>
              </a:spcAft>
              <a:buSzPts val="1800"/>
              <a:buFont typeface="Oswald"/>
              <a:buNone/>
              <a:defRPr sz="2400">
                <a:latin typeface="Oswald"/>
                <a:ea typeface="Oswald"/>
                <a:cs typeface="Oswald"/>
                <a:sym typeface="Oswald"/>
              </a:defRPr>
            </a:lvl3pPr>
            <a:lvl4pPr lvl="3" rtl="0">
              <a:spcBef>
                <a:spcPts val="2133"/>
              </a:spcBef>
              <a:spcAft>
                <a:spcPts val="0"/>
              </a:spcAft>
              <a:buSzPts val="1800"/>
              <a:buFont typeface="Oswald"/>
              <a:buNone/>
              <a:defRPr sz="2400">
                <a:latin typeface="Oswald"/>
                <a:ea typeface="Oswald"/>
                <a:cs typeface="Oswald"/>
                <a:sym typeface="Oswald"/>
              </a:defRPr>
            </a:lvl4pPr>
            <a:lvl5pPr lvl="4" rtl="0">
              <a:spcBef>
                <a:spcPts val="2133"/>
              </a:spcBef>
              <a:spcAft>
                <a:spcPts val="0"/>
              </a:spcAft>
              <a:buSzPts val="1800"/>
              <a:buFont typeface="Oswald"/>
              <a:buNone/>
              <a:defRPr sz="2400">
                <a:latin typeface="Oswald"/>
                <a:ea typeface="Oswald"/>
                <a:cs typeface="Oswald"/>
                <a:sym typeface="Oswald"/>
              </a:defRPr>
            </a:lvl5pPr>
            <a:lvl6pPr lvl="5" rtl="0">
              <a:spcBef>
                <a:spcPts val="2133"/>
              </a:spcBef>
              <a:spcAft>
                <a:spcPts val="0"/>
              </a:spcAft>
              <a:buSzPts val="1800"/>
              <a:buFont typeface="Oswald"/>
              <a:buNone/>
              <a:defRPr sz="2400">
                <a:latin typeface="Oswald"/>
                <a:ea typeface="Oswald"/>
                <a:cs typeface="Oswald"/>
                <a:sym typeface="Oswald"/>
              </a:defRPr>
            </a:lvl6pPr>
            <a:lvl7pPr lvl="6" rtl="0">
              <a:spcBef>
                <a:spcPts val="2133"/>
              </a:spcBef>
              <a:spcAft>
                <a:spcPts val="0"/>
              </a:spcAft>
              <a:buSzPts val="1800"/>
              <a:buFont typeface="Oswald"/>
              <a:buNone/>
              <a:defRPr sz="2400">
                <a:latin typeface="Oswald"/>
                <a:ea typeface="Oswald"/>
                <a:cs typeface="Oswald"/>
                <a:sym typeface="Oswald"/>
              </a:defRPr>
            </a:lvl7pPr>
            <a:lvl8pPr lvl="7" rtl="0">
              <a:spcBef>
                <a:spcPts val="2133"/>
              </a:spcBef>
              <a:spcAft>
                <a:spcPts val="0"/>
              </a:spcAft>
              <a:buSzPts val="1800"/>
              <a:buFont typeface="Oswald"/>
              <a:buNone/>
              <a:defRPr sz="2400">
                <a:latin typeface="Oswald"/>
                <a:ea typeface="Oswald"/>
                <a:cs typeface="Oswald"/>
                <a:sym typeface="Oswald"/>
              </a:defRPr>
            </a:lvl8pPr>
            <a:lvl9pPr lvl="8" rtl="0">
              <a:spcBef>
                <a:spcPts val="2133"/>
              </a:spcBef>
              <a:spcAft>
                <a:spcPts val="2133"/>
              </a:spcAft>
              <a:buSzPts val="1800"/>
              <a:buFont typeface="Oswald"/>
              <a:buNone/>
              <a:defRPr sz="2400">
                <a:latin typeface="Oswald"/>
                <a:ea typeface="Oswald"/>
                <a:cs typeface="Oswald"/>
                <a:sym typeface="Oswald"/>
              </a:defRPr>
            </a:lvl9pPr>
          </a:lstStyle>
          <a:p>
            <a:endParaRPr/>
          </a:p>
        </p:txBody>
      </p:sp>
      <p:sp>
        <p:nvSpPr>
          <p:cNvPr id="197" name="Google Shape;197;p16"/>
          <p:cNvSpPr txBox="1">
            <a:spLocks noGrp="1"/>
          </p:cNvSpPr>
          <p:nvPr>
            <p:ph type="subTitle" idx="2"/>
          </p:nvPr>
        </p:nvSpPr>
        <p:spPr>
          <a:xfrm>
            <a:off x="959800" y="3646436"/>
            <a:ext cx="3089200" cy="106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6"/>
          <p:cNvSpPr txBox="1">
            <a:spLocks noGrp="1"/>
          </p:cNvSpPr>
          <p:nvPr>
            <p:ph type="subTitle" idx="3"/>
          </p:nvPr>
        </p:nvSpPr>
        <p:spPr>
          <a:xfrm>
            <a:off x="4551492" y="3246567"/>
            <a:ext cx="30892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2400">
                <a:solidFill>
                  <a:schemeClr val="accent2"/>
                </a:solidFill>
                <a:latin typeface="Oswald"/>
                <a:ea typeface="Oswald"/>
                <a:cs typeface="Oswald"/>
                <a:sym typeface="Oswald"/>
              </a:defRPr>
            </a:lvl1pPr>
            <a:lvl2pPr lvl="1" rtl="0">
              <a:spcBef>
                <a:spcPts val="0"/>
              </a:spcBef>
              <a:spcAft>
                <a:spcPts val="0"/>
              </a:spcAft>
              <a:buSzPts val="1800"/>
              <a:buFont typeface="Oswald"/>
              <a:buNone/>
              <a:defRPr sz="2400">
                <a:latin typeface="Oswald"/>
                <a:ea typeface="Oswald"/>
                <a:cs typeface="Oswald"/>
                <a:sym typeface="Oswald"/>
              </a:defRPr>
            </a:lvl2pPr>
            <a:lvl3pPr lvl="2" rtl="0">
              <a:spcBef>
                <a:spcPts val="2133"/>
              </a:spcBef>
              <a:spcAft>
                <a:spcPts val="0"/>
              </a:spcAft>
              <a:buSzPts val="1800"/>
              <a:buFont typeface="Oswald"/>
              <a:buNone/>
              <a:defRPr sz="2400">
                <a:latin typeface="Oswald"/>
                <a:ea typeface="Oswald"/>
                <a:cs typeface="Oswald"/>
                <a:sym typeface="Oswald"/>
              </a:defRPr>
            </a:lvl3pPr>
            <a:lvl4pPr lvl="3" rtl="0">
              <a:spcBef>
                <a:spcPts val="2133"/>
              </a:spcBef>
              <a:spcAft>
                <a:spcPts val="0"/>
              </a:spcAft>
              <a:buSzPts val="1800"/>
              <a:buFont typeface="Oswald"/>
              <a:buNone/>
              <a:defRPr sz="2400">
                <a:latin typeface="Oswald"/>
                <a:ea typeface="Oswald"/>
                <a:cs typeface="Oswald"/>
                <a:sym typeface="Oswald"/>
              </a:defRPr>
            </a:lvl4pPr>
            <a:lvl5pPr lvl="4" rtl="0">
              <a:spcBef>
                <a:spcPts val="2133"/>
              </a:spcBef>
              <a:spcAft>
                <a:spcPts val="0"/>
              </a:spcAft>
              <a:buSzPts val="1800"/>
              <a:buFont typeface="Oswald"/>
              <a:buNone/>
              <a:defRPr sz="2400">
                <a:latin typeface="Oswald"/>
                <a:ea typeface="Oswald"/>
                <a:cs typeface="Oswald"/>
                <a:sym typeface="Oswald"/>
              </a:defRPr>
            </a:lvl5pPr>
            <a:lvl6pPr lvl="5" rtl="0">
              <a:spcBef>
                <a:spcPts val="2133"/>
              </a:spcBef>
              <a:spcAft>
                <a:spcPts val="0"/>
              </a:spcAft>
              <a:buSzPts val="1800"/>
              <a:buFont typeface="Oswald"/>
              <a:buNone/>
              <a:defRPr sz="2400">
                <a:latin typeface="Oswald"/>
                <a:ea typeface="Oswald"/>
                <a:cs typeface="Oswald"/>
                <a:sym typeface="Oswald"/>
              </a:defRPr>
            </a:lvl6pPr>
            <a:lvl7pPr lvl="6" rtl="0">
              <a:spcBef>
                <a:spcPts val="2133"/>
              </a:spcBef>
              <a:spcAft>
                <a:spcPts val="0"/>
              </a:spcAft>
              <a:buSzPts val="1800"/>
              <a:buFont typeface="Oswald"/>
              <a:buNone/>
              <a:defRPr sz="2400">
                <a:latin typeface="Oswald"/>
                <a:ea typeface="Oswald"/>
                <a:cs typeface="Oswald"/>
                <a:sym typeface="Oswald"/>
              </a:defRPr>
            </a:lvl7pPr>
            <a:lvl8pPr lvl="7" rtl="0">
              <a:spcBef>
                <a:spcPts val="2133"/>
              </a:spcBef>
              <a:spcAft>
                <a:spcPts val="0"/>
              </a:spcAft>
              <a:buSzPts val="1800"/>
              <a:buFont typeface="Oswald"/>
              <a:buNone/>
              <a:defRPr sz="2400">
                <a:latin typeface="Oswald"/>
                <a:ea typeface="Oswald"/>
                <a:cs typeface="Oswald"/>
                <a:sym typeface="Oswald"/>
              </a:defRPr>
            </a:lvl8pPr>
            <a:lvl9pPr lvl="8" rtl="0">
              <a:spcBef>
                <a:spcPts val="2133"/>
              </a:spcBef>
              <a:spcAft>
                <a:spcPts val="2133"/>
              </a:spcAft>
              <a:buSzPts val="1800"/>
              <a:buFont typeface="Oswald"/>
              <a:buNone/>
              <a:defRPr sz="2400">
                <a:latin typeface="Oswald"/>
                <a:ea typeface="Oswald"/>
                <a:cs typeface="Oswald"/>
                <a:sym typeface="Oswald"/>
              </a:defRPr>
            </a:lvl9pPr>
          </a:lstStyle>
          <a:p>
            <a:endParaRPr/>
          </a:p>
        </p:txBody>
      </p:sp>
      <p:sp>
        <p:nvSpPr>
          <p:cNvPr id="199" name="Google Shape;199;p16"/>
          <p:cNvSpPr txBox="1">
            <a:spLocks noGrp="1"/>
          </p:cNvSpPr>
          <p:nvPr>
            <p:ph type="subTitle" idx="4"/>
          </p:nvPr>
        </p:nvSpPr>
        <p:spPr>
          <a:xfrm>
            <a:off x="4551492" y="3646436"/>
            <a:ext cx="3089200" cy="106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16"/>
          <p:cNvSpPr txBox="1">
            <a:spLocks noGrp="1"/>
          </p:cNvSpPr>
          <p:nvPr>
            <p:ph type="subTitle" idx="5"/>
          </p:nvPr>
        </p:nvSpPr>
        <p:spPr>
          <a:xfrm>
            <a:off x="8142767" y="3246567"/>
            <a:ext cx="30892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2400">
                <a:solidFill>
                  <a:schemeClr val="accent3"/>
                </a:solidFill>
                <a:latin typeface="Oswald"/>
                <a:ea typeface="Oswald"/>
                <a:cs typeface="Oswald"/>
                <a:sym typeface="Oswald"/>
              </a:defRPr>
            </a:lvl1pPr>
            <a:lvl2pPr lvl="1" rtl="0">
              <a:spcBef>
                <a:spcPts val="0"/>
              </a:spcBef>
              <a:spcAft>
                <a:spcPts val="0"/>
              </a:spcAft>
              <a:buSzPts val="1800"/>
              <a:buFont typeface="Oswald"/>
              <a:buNone/>
              <a:defRPr sz="2400">
                <a:latin typeface="Oswald"/>
                <a:ea typeface="Oswald"/>
                <a:cs typeface="Oswald"/>
                <a:sym typeface="Oswald"/>
              </a:defRPr>
            </a:lvl2pPr>
            <a:lvl3pPr lvl="2" rtl="0">
              <a:spcBef>
                <a:spcPts val="2133"/>
              </a:spcBef>
              <a:spcAft>
                <a:spcPts val="0"/>
              </a:spcAft>
              <a:buSzPts val="1800"/>
              <a:buFont typeface="Oswald"/>
              <a:buNone/>
              <a:defRPr sz="2400">
                <a:latin typeface="Oswald"/>
                <a:ea typeface="Oswald"/>
                <a:cs typeface="Oswald"/>
                <a:sym typeface="Oswald"/>
              </a:defRPr>
            </a:lvl3pPr>
            <a:lvl4pPr lvl="3" rtl="0">
              <a:spcBef>
                <a:spcPts val="2133"/>
              </a:spcBef>
              <a:spcAft>
                <a:spcPts val="0"/>
              </a:spcAft>
              <a:buSzPts val="1800"/>
              <a:buFont typeface="Oswald"/>
              <a:buNone/>
              <a:defRPr sz="2400">
                <a:latin typeface="Oswald"/>
                <a:ea typeface="Oswald"/>
                <a:cs typeface="Oswald"/>
                <a:sym typeface="Oswald"/>
              </a:defRPr>
            </a:lvl4pPr>
            <a:lvl5pPr lvl="4" rtl="0">
              <a:spcBef>
                <a:spcPts val="2133"/>
              </a:spcBef>
              <a:spcAft>
                <a:spcPts val="0"/>
              </a:spcAft>
              <a:buSzPts val="1800"/>
              <a:buFont typeface="Oswald"/>
              <a:buNone/>
              <a:defRPr sz="2400">
                <a:latin typeface="Oswald"/>
                <a:ea typeface="Oswald"/>
                <a:cs typeface="Oswald"/>
                <a:sym typeface="Oswald"/>
              </a:defRPr>
            </a:lvl5pPr>
            <a:lvl6pPr lvl="5" rtl="0">
              <a:spcBef>
                <a:spcPts val="2133"/>
              </a:spcBef>
              <a:spcAft>
                <a:spcPts val="0"/>
              </a:spcAft>
              <a:buSzPts val="1800"/>
              <a:buFont typeface="Oswald"/>
              <a:buNone/>
              <a:defRPr sz="2400">
                <a:latin typeface="Oswald"/>
                <a:ea typeface="Oswald"/>
                <a:cs typeface="Oswald"/>
                <a:sym typeface="Oswald"/>
              </a:defRPr>
            </a:lvl6pPr>
            <a:lvl7pPr lvl="6" rtl="0">
              <a:spcBef>
                <a:spcPts val="2133"/>
              </a:spcBef>
              <a:spcAft>
                <a:spcPts val="0"/>
              </a:spcAft>
              <a:buSzPts val="1800"/>
              <a:buFont typeface="Oswald"/>
              <a:buNone/>
              <a:defRPr sz="2400">
                <a:latin typeface="Oswald"/>
                <a:ea typeface="Oswald"/>
                <a:cs typeface="Oswald"/>
                <a:sym typeface="Oswald"/>
              </a:defRPr>
            </a:lvl7pPr>
            <a:lvl8pPr lvl="7" rtl="0">
              <a:spcBef>
                <a:spcPts val="2133"/>
              </a:spcBef>
              <a:spcAft>
                <a:spcPts val="0"/>
              </a:spcAft>
              <a:buSzPts val="1800"/>
              <a:buFont typeface="Oswald"/>
              <a:buNone/>
              <a:defRPr sz="2400">
                <a:latin typeface="Oswald"/>
                <a:ea typeface="Oswald"/>
                <a:cs typeface="Oswald"/>
                <a:sym typeface="Oswald"/>
              </a:defRPr>
            </a:lvl8pPr>
            <a:lvl9pPr lvl="8" rtl="0">
              <a:spcBef>
                <a:spcPts val="2133"/>
              </a:spcBef>
              <a:spcAft>
                <a:spcPts val="2133"/>
              </a:spcAft>
              <a:buSzPts val="1800"/>
              <a:buFont typeface="Oswald"/>
              <a:buNone/>
              <a:defRPr sz="2400">
                <a:latin typeface="Oswald"/>
                <a:ea typeface="Oswald"/>
                <a:cs typeface="Oswald"/>
                <a:sym typeface="Oswald"/>
              </a:defRPr>
            </a:lvl9pPr>
          </a:lstStyle>
          <a:p>
            <a:endParaRPr/>
          </a:p>
        </p:txBody>
      </p:sp>
      <p:sp>
        <p:nvSpPr>
          <p:cNvPr id="201" name="Google Shape;201;p16"/>
          <p:cNvSpPr txBox="1">
            <a:spLocks noGrp="1"/>
          </p:cNvSpPr>
          <p:nvPr>
            <p:ph type="subTitle" idx="6"/>
          </p:nvPr>
        </p:nvSpPr>
        <p:spPr>
          <a:xfrm>
            <a:off x="8142767" y="3646436"/>
            <a:ext cx="3089200" cy="106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2" name="Google Shape;202;p16"/>
          <p:cNvGrpSpPr/>
          <p:nvPr/>
        </p:nvGrpSpPr>
        <p:grpSpPr>
          <a:xfrm rot="5400000" flipH="1">
            <a:off x="-299833" y="5794495"/>
            <a:ext cx="1363345" cy="763663"/>
            <a:chOff x="-77" y="3784091"/>
            <a:chExt cx="2423582" cy="1357541"/>
          </a:xfrm>
        </p:grpSpPr>
        <p:sp>
          <p:nvSpPr>
            <p:cNvPr id="203" name="Google Shape;203;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8" name="Google Shape;208;p16"/>
          <p:cNvGrpSpPr/>
          <p:nvPr/>
        </p:nvGrpSpPr>
        <p:grpSpPr>
          <a:xfrm rot="-5400000" flipH="1">
            <a:off x="11128501" y="299829"/>
            <a:ext cx="1363345" cy="763663"/>
            <a:chOff x="-77" y="3784091"/>
            <a:chExt cx="2423582" cy="1357541"/>
          </a:xfrm>
        </p:grpSpPr>
        <p:sp>
          <p:nvSpPr>
            <p:cNvPr id="209" name="Google Shape;209;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693004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5"/>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3"/>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199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78E00-B0BF-44A6-9261-61B2CD1FF0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D9F090-7A2A-4EA8-B0C9-87E628D4C5D7}"/>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10EC2E-8D59-41D6-8927-917F77C87B43}"/>
              </a:ext>
            </a:extLst>
          </p:cNvPr>
          <p:cNvSpPr>
            <a:spLocks noGrp="1"/>
          </p:cNvSpPr>
          <p:nvPr>
            <p:ph type="dt" sz="half" idx="10"/>
          </p:nvPr>
        </p:nvSpPr>
        <p:spPr/>
        <p:txBody>
          <a:bodyPr/>
          <a:lstStyle/>
          <a:p>
            <a:fld id="{82EDB8D0-98ED-4B86-9D5F-E61ADC70144D}" type="datetimeFigureOut">
              <a:rPr lang="en-US" smtClean="0"/>
              <a:t>12/22/2021</a:t>
            </a:fld>
            <a:endParaRPr lang="en-US" dirty="0"/>
          </a:p>
        </p:txBody>
      </p:sp>
      <p:sp>
        <p:nvSpPr>
          <p:cNvPr id="5" name="Footer Placeholder 4">
            <a:extLst>
              <a:ext uri="{FF2B5EF4-FFF2-40B4-BE49-F238E27FC236}">
                <a16:creationId xmlns:a16="http://schemas.microsoft.com/office/drawing/2014/main" id="{5B3CB5CE-80CC-4B9D-A20A-2DFB3515B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94EB27-774A-4C4B-A89E-B66B54372D54}"/>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0754410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7E37-2E53-4F29-826E-58D70396E3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FF3C4A-8F09-42A1-AB60-6A54CC86BB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6052D-1F5C-40CF-A2FA-D5A6441711CB}"/>
              </a:ext>
            </a:extLst>
          </p:cNvPr>
          <p:cNvSpPr>
            <a:spLocks noGrp="1"/>
          </p:cNvSpPr>
          <p:nvPr>
            <p:ph type="dt" sz="half" idx="10"/>
          </p:nvPr>
        </p:nvSpPr>
        <p:spPr/>
        <p:txBody>
          <a:bodyPr/>
          <a:lstStyle/>
          <a:p>
            <a:fld id="{82EDB8D0-98ED-4B86-9D5F-E61ADC70144D}" type="datetimeFigureOut">
              <a:rPr lang="en-US" smtClean="0"/>
              <a:t>12/22/2021</a:t>
            </a:fld>
            <a:endParaRPr lang="en-US" dirty="0"/>
          </a:p>
        </p:txBody>
      </p:sp>
      <p:sp>
        <p:nvSpPr>
          <p:cNvPr id="5" name="Footer Placeholder 4">
            <a:extLst>
              <a:ext uri="{FF2B5EF4-FFF2-40B4-BE49-F238E27FC236}">
                <a16:creationId xmlns:a16="http://schemas.microsoft.com/office/drawing/2014/main" id="{5012EC7B-B067-4687-B8C4-D4245CA28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915C26-C4A1-4B71-8F48-24057BDA2104}"/>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1775336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0EDC-8404-4BDC-B3E0-A79BC61D66CF}"/>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BE34AC-1A05-4799-8422-512CBCBC1CCF}"/>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AB9D73-8304-4F0F-84AF-9692A628CB29}"/>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5" name="Footer Placeholder 4">
            <a:extLst>
              <a:ext uri="{FF2B5EF4-FFF2-40B4-BE49-F238E27FC236}">
                <a16:creationId xmlns:a16="http://schemas.microsoft.com/office/drawing/2014/main" id="{EF409683-0013-4AE1-A4B2-524F9DC72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C2031-B026-411B-B83E-0657379F2DFD}"/>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7663545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4495-81B6-4ACE-90E9-EDE2D9C485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49712B-9804-4FE7-B601-FA82F5B9859C}"/>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C053F-69E7-487D-8863-118A48D56C80}"/>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820441-92E4-4230-80B9-ADB4C4406641}"/>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6" name="Footer Placeholder 5">
            <a:extLst>
              <a:ext uri="{FF2B5EF4-FFF2-40B4-BE49-F238E27FC236}">
                <a16:creationId xmlns:a16="http://schemas.microsoft.com/office/drawing/2014/main" id="{C6F4F76B-9909-4783-920F-A04F741B5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41F1D-CC8F-4D4D-BDC2-3CABDF6545CC}"/>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530011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20089-DBE2-4270-BD5A-6238F4A7D7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BFAE40-D60C-41C6-877C-46FE2684F3E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7E24F2-222F-450F-AADF-C273FD8DBB96}"/>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49D990-5846-4815-9B00-BB842D22E97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C65E23-2503-4D57-A906-41FBB8260466}"/>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8BBBCF-3A1F-4BF0-95F9-89B55F78DEE5}"/>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8" name="Footer Placeholder 7">
            <a:extLst>
              <a:ext uri="{FF2B5EF4-FFF2-40B4-BE49-F238E27FC236}">
                <a16:creationId xmlns:a16="http://schemas.microsoft.com/office/drawing/2014/main" id="{E9B3F599-79A9-4223-8D2F-3AC11FE84D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2CD1F6-A78D-41AE-A81B-2362EBA04DD2}"/>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6691997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6185-DE27-431B-9C59-1348265926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294D58-CE31-475C-8FA5-5CE1A50ECC35}"/>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4" name="Footer Placeholder 3">
            <a:extLst>
              <a:ext uri="{FF2B5EF4-FFF2-40B4-BE49-F238E27FC236}">
                <a16:creationId xmlns:a16="http://schemas.microsoft.com/office/drawing/2014/main" id="{6337B8CF-0AAF-47E8-9D69-99753F539F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440209-8899-4AC5-8054-657993786016}"/>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0959912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A29D86-11C7-42AB-9749-A792E0796764}"/>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3" name="Footer Placeholder 2">
            <a:extLst>
              <a:ext uri="{FF2B5EF4-FFF2-40B4-BE49-F238E27FC236}">
                <a16:creationId xmlns:a16="http://schemas.microsoft.com/office/drawing/2014/main" id="{31994A69-BB7E-45A7-9055-7BC52BDAEB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52E8FB-D5E8-438C-BC85-17AD94527244}"/>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003589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95BDB-7DD1-4040-A898-D3C2B4BC1D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8B5953-2949-42AB-973B-6F36CFF2FB6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19C2FB-75BC-4792-A666-F5A56A8115D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6FEDC-E5D5-4431-96D8-2C2B089E0963}"/>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6" name="Footer Placeholder 5">
            <a:extLst>
              <a:ext uri="{FF2B5EF4-FFF2-40B4-BE49-F238E27FC236}">
                <a16:creationId xmlns:a16="http://schemas.microsoft.com/office/drawing/2014/main" id="{CBED9F9D-73EF-463D-9C9A-9553EEE4D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0298C-323A-4FDD-96F1-94DFF6A26B11}"/>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9133211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A2F4-7E81-4298-BAF4-7E10F9CE7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70076F-413E-4A77-913C-15E72D5BE7D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6FA30DAD-F409-430D-A10C-67BFAFE64C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638E32-FDD6-4FF9-AD3C-EEE97FD160C6}"/>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6" name="Footer Placeholder 5">
            <a:extLst>
              <a:ext uri="{FF2B5EF4-FFF2-40B4-BE49-F238E27FC236}">
                <a16:creationId xmlns:a16="http://schemas.microsoft.com/office/drawing/2014/main" id="{3C1D14E8-46AC-491E-B773-FFBBAE55EF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FB18C-7AE0-48CB-90D5-1D9AE9ABFE9E}"/>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38839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66"/>
        <p:cNvGrpSpPr/>
        <p:nvPr/>
      </p:nvGrpSpPr>
      <p:grpSpPr>
        <a:xfrm>
          <a:off x="0" y="0"/>
          <a:ext cx="0" cy="0"/>
          <a:chOff x="0" y="0"/>
          <a:chExt cx="0" cy="0"/>
        </a:xfrm>
      </p:grpSpPr>
      <p:grpSp>
        <p:nvGrpSpPr>
          <p:cNvPr id="467" name="Google Shape;467;p23"/>
          <p:cNvGrpSpPr/>
          <p:nvPr/>
        </p:nvGrpSpPr>
        <p:grpSpPr>
          <a:xfrm>
            <a:off x="1" y="6092062"/>
            <a:ext cx="1363345" cy="763663"/>
            <a:chOff x="-77" y="3784091"/>
            <a:chExt cx="2423582" cy="1357541"/>
          </a:xfrm>
        </p:grpSpPr>
        <p:sp>
          <p:nvSpPr>
            <p:cNvPr id="468" name="Google Shape;468;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3" name="Google Shape;473;p23"/>
          <p:cNvGrpSpPr/>
          <p:nvPr/>
        </p:nvGrpSpPr>
        <p:grpSpPr>
          <a:xfrm rot="10800000">
            <a:off x="10828668" y="-5"/>
            <a:ext cx="1363345" cy="763663"/>
            <a:chOff x="-77" y="3784091"/>
            <a:chExt cx="2423582" cy="1357541"/>
          </a:xfrm>
        </p:grpSpPr>
        <p:sp>
          <p:nvSpPr>
            <p:cNvPr id="474" name="Google Shape;474;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9" name="Google Shape;479;p23"/>
          <p:cNvGrpSpPr/>
          <p:nvPr/>
        </p:nvGrpSpPr>
        <p:grpSpPr>
          <a:xfrm flipH="1">
            <a:off x="10828668" y="6093195"/>
            <a:ext cx="1363345" cy="763663"/>
            <a:chOff x="-77" y="3784091"/>
            <a:chExt cx="2423582" cy="1357541"/>
          </a:xfrm>
        </p:grpSpPr>
        <p:sp>
          <p:nvSpPr>
            <p:cNvPr id="480" name="Google Shape;480;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5" name="Google Shape;485;p23"/>
          <p:cNvGrpSpPr/>
          <p:nvPr/>
        </p:nvGrpSpPr>
        <p:grpSpPr>
          <a:xfrm rot="10800000" flipH="1">
            <a:off x="1" y="1129"/>
            <a:ext cx="1363345" cy="763663"/>
            <a:chOff x="-77" y="3784091"/>
            <a:chExt cx="2423582" cy="1357541"/>
          </a:xfrm>
        </p:grpSpPr>
        <p:sp>
          <p:nvSpPr>
            <p:cNvPr id="486" name="Google Shape;486;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375713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44A0-1AD9-47C1-8BFF-C6ED3E402D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3FC2D7-38F4-4DFB-96D8-2055EA3C2A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A74F3-EE54-4B75-B0E4-6FCB6B58AA67}"/>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5" name="Footer Placeholder 4">
            <a:extLst>
              <a:ext uri="{FF2B5EF4-FFF2-40B4-BE49-F238E27FC236}">
                <a16:creationId xmlns:a16="http://schemas.microsoft.com/office/drawing/2014/main" id="{F24D005A-EBB6-4003-95D7-CEF3528BE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6CE61-218B-4A57-BCE2-E74A36DA918C}"/>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1828544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D6750-D52B-46CB-8F80-21657517503A}"/>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F0A7BC-DD3B-4F03-AA03-CFCF104C989B}"/>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85688-2F50-41BC-9CE1-90F147D774FD}"/>
              </a:ext>
            </a:extLst>
          </p:cNvPr>
          <p:cNvSpPr>
            <a:spLocks noGrp="1"/>
          </p:cNvSpPr>
          <p:nvPr>
            <p:ph type="dt" sz="half" idx="10"/>
          </p:nvPr>
        </p:nvSpPr>
        <p:spPr/>
        <p:txBody>
          <a:bodyPr/>
          <a:lstStyle/>
          <a:p>
            <a:fld id="{82EDB8D0-98ED-4B86-9D5F-E61ADC70144D}" type="datetimeFigureOut">
              <a:rPr lang="en-US" smtClean="0"/>
              <a:t>12/22/2021</a:t>
            </a:fld>
            <a:endParaRPr lang="en-US"/>
          </a:p>
        </p:txBody>
      </p:sp>
      <p:sp>
        <p:nvSpPr>
          <p:cNvPr id="5" name="Footer Placeholder 4">
            <a:extLst>
              <a:ext uri="{FF2B5EF4-FFF2-40B4-BE49-F238E27FC236}">
                <a16:creationId xmlns:a16="http://schemas.microsoft.com/office/drawing/2014/main" id="{261E1DE1-0136-4220-8AAC-D306CEF46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9242E-AE95-4377-B6CA-1276D9058B55}"/>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2047207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5"/>
            <a:ext cx="407988" cy="819151"/>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sz="1400"/>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7" y="6007608"/>
            <a:ext cx="3143643" cy="365125"/>
          </a:xfrm>
        </p:spPr>
        <p:txBody>
          <a:bodyPr/>
          <a:lstStyle/>
          <a:p>
            <a:fld id="{53BEF823-48A5-43FC-BE03-E79964288B41}" type="datetimeFigureOut">
              <a:rPr lang="en-US" smtClean="0"/>
              <a:t>12/22/2021</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2"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880096531"/>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12/22/2021</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25562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2"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12/22/2021</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1137066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8" y="3273553"/>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12/22/2021</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7389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4" y="1377199"/>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8" y="3319548"/>
            <a:ext cx="6245351" cy="548640"/>
          </a:xfrm>
        </p:spPr>
        <p:txBody>
          <a:bodyPr anchor="b"/>
          <a:lstStyle>
            <a:lvl1pPr marL="0" indent="0">
              <a:buNone/>
              <a:defRPr sz="2200" b="0" i="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7"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12/22/2021</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754594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12/22/2021</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572353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12/22/2021</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9869636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3"/>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12/22/2021</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3"/>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6767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91"/>
        <p:cNvGrpSpPr/>
        <p:nvPr/>
      </p:nvGrpSpPr>
      <p:grpSpPr>
        <a:xfrm>
          <a:off x="0" y="0"/>
          <a:ext cx="0" cy="0"/>
          <a:chOff x="0" y="0"/>
          <a:chExt cx="0" cy="0"/>
        </a:xfrm>
      </p:grpSpPr>
      <p:grpSp>
        <p:nvGrpSpPr>
          <p:cNvPr id="492" name="Google Shape;492;p24"/>
          <p:cNvGrpSpPr/>
          <p:nvPr/>
        </p:nvGrpSpPr>
        <p:grpSpPr>
          <a:xfrm rot="5400000" flipH="1">
            <a:off x="-710703" y="4337255"/>
            <a:ext cx="3231443" cy="1810055"/>
            <a:chOff x="-77" y="3784091"/>
            <a:chExt cx="2423582" cy="1357541"/>
          </a:xfrm>
        </p:grpSpPr>
        <p:sp>
          <p:nvSpPr>
            <p:cNvPr id="493" name="Google Shape;493;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8" name="Google Shape;498;p24"/>
          <p:cNvGrpSpPr/>
          <p:nvPr/>
        </p:nvGrpSpPr>
        <p:grpSpPr>
          <a:xfrm rot="-5400000" flipH="1">
            <a:off x="9671264" y="710689"/>
            <a:ext cx="3231443" cy="1810055"/>
            <a:chOff x="-77" y="3784091"/>
            <a:chExt cx="2423582" cy="1357541"/>
          </a:xfrm>
        </p:grpSpPr>
        <p:sp>
          <p:nvSpPr>
            <p:cNvPr id="499" name="Google Shape;499;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751413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3"/>
            <a:ext cx="6245352" cy="4754881"/>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12/22/2021</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37758449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12/22/2021</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311656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1" y="758952"/>
            <a:ext cx="2954459" cy="498600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7" cy="49860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12/22/2021</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739687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2"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1"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3" cy="1800224"/>
          </a:xfrm>
        </p:spPr>
        <p:txBody>
          <a:bodyPr/>
          <a:lstStyle>
            <a:lvl1pPr marL="0" indent="0" algn="l">
              <a:buNone/>
              <a:defRPr sz="1600" cap="all" spc="300" baseline="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12/22/2021</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220056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8" y="481135"/>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sz="1400"/>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5" y="456231"/>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sz="1400"/>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3" y="1398182"/>
            <a:ext cx="7134447"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9"/>
          </a:xfrm>
        </p:spPr>
        <p:txBody>
          <a:bodyPr anchor="ctr">
            <a:normAutofit/>
          </a:bodyPr>
          <a:lstStyle>
            <a:lvl1pPr marL="0" indent="0" algn="l">
              <a:lnSpc>
                <a:spcPct val="100000"/>
              </a:lnSpc>
              <a:buNone/>
              <a:defRPr sz="3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12/22/2021</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710896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12/22/2021</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826906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9"/>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30"/>
            <a:ext cx="9165772" cy="1052623"/>
          </a:xfrm>
        </p:spPr>
        <p:txBody>
          <a:bodyPr>
            <a:normAutofit/>
          </a:bodyPr>
          <a:lstStyle>
            <a:lvl1pPr marL="0" indent="0" algn="ctr">
              <a:buNone/>
              <a:defRPr sz="28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12/22/2021</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4357808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3" y="2095500"/>
            <a:ext cx="4999077" cy="3973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8" y="2095500"/>
            <a:ext cx="5072743" cy="3973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12/22/2021</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706071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3" y="1827804"/>
            <a:ext cx="5087035" cy="814387"/>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3" y="2642191"/>
            <a:ext cx="5087035" cy="34024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12/22/2021</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863470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12/22/2021</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1"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sz="1400"/>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5"/>
            <a:ext cx="6966859"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9"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sz="1400"/>
          </a:p>
        </p:txBody>
      </p:sp>
    </p:spTree>
    <p:extLst>
      <p:ext uri="{BB962C8B-B14F-4D97-AF65-F5344CB8AC3E}">
        <p14:creationId xmlns:p14="http://schemas.microsoft.com/office/powerpoint/2010/main" val="2582027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993715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12/22/2021</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67864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4"/>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4" y="987426"/>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9"/>
          </a:xfrm>
        </p:spPr>
        <p:txBody>
          <a:bodyPr>
            <a:normAutofit/>
          </a:bodyPr>
          <a:lstStyle>
            <a:lvl1pPr marL="0" indent="0">
              <a:buNone/>
              <a:defRPr sz="18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12/22/2021</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2272979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6"/>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5"/>
            <a:ext cx="3932237" cy="3503244"/>
          </a:xfrm>
        </p:spPr>
        <p:txBody>
          <a:bodyPr>
            <a:normAutofit/>
          </a:bodyPr>
          <a:lstStyle>
            <a:lvl1pPr marL="0" indent="0">
              <a:buNone/>
              <a:defRPr sz="18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12/22/2021</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0027229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12/22/2021</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893719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49" y="692149"/>
            <a:ext cx="2254251" cy="530993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1" y="692149"/>
            <a:ext cx="8108951" cy="530993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12/22/2021</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3999728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7"/>
            <a:ext cx="9144000" cy="1655763"/>
          </a:xfrm>
        </p:spPr>
        <p:txBody>
          <a:bodyPr/>
          <a:lstStyle>
            <a:lvl1pPr marL="0" indent="0" algn="ctr">
              <a:buNone/>
              <a:defRPr sz="2000">
                <a:latin typeface="+mn-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12/22/2021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0272993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1"/>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12/22/2021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46532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1" y="1709740"/>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1" y="4589464"/>
            <a:ext cx="10515600" cy="1500187"/>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12/22/2021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321912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1"/>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12/22/2021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604260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9" y="1752600"/>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9" y="2667001"/>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1" y="1752600"/>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1" y="2667001"/>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12/22/2021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39337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947033" y="715533"/>
            <a:ext cx="10298000" cy="64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947033" y="1536633"/>
            <a:ext cx="10298000" cy="4606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7" name="Google Shape;17;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40217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1"/>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12/22/2021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941976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12/22/2021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035315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12/22/2021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33592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12/22/2021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9897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12/22/2021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839990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12/22/2021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972898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12/22/2021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9702818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12/22/2021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206921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12/22/2021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34672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12/22/2021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4282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47033" y="715533"/>
            <a:ext cx="10298000" cy="64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1" name="Google Shape;21;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2" name="Google Shape;22;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38467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12/22/2021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064461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12/22/2021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271257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12/22/2021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514518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12/22/2021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283531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12/22/2021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86069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12/22/2021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95718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12/22/2021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609900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84DA-E3E0-4099-8BC4-1813584CD794}"/>
              </a:ext>
            </a:extLst>
          </p:cNvPr>
          <p:cNvSpPr>
            <a:spLocks noGrp="1"/>
          </p:cNvSpPr>
          <p:nvPr>
            <p:ph type="ctrTitle"/>
          </p:nvPr>
        </p:nvSpPr>
        <p:spPr>
          <a:xfrm>
            <a:off x="1246415" y="800100"/>
            <a:ext cx="8447314" cy="3314694"/>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E1BD63B-9405-4E42-9E2F-07573F9B15A9}"/>
              </a:ext>
            </a:extLst>
          </p:cNvPr>
          <p:cNvSpPr>
            <a:spLocks noGrp="1"/>
          </p:cNvSpPr>
          <p:nvPr>
            <p:ph type="subTitle" idx="1"/>
          </p:nvPr>
        </p:nvSpPr>
        <p:spPr>
          <a:xfrm>
            <a:off x="1246415" y="4909459"/>
            <a:ext cx="8292874" cy="914395"/>
          </a:xfrm>
        </p:spPr>
        <p:txBody>
          <a:bodyPr anchor="ctr">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68D03A-9A11-476C-B52A-593F3C019230}"/>
              </a:ext>
            </a:extLst>
          </p:cNvPr>
          <p:cNvSpPr>
            <a:spLocks noGrp="1"/>
          </p:cNvSpPr>
          <p:nvPr>
            <p:ph type="dt" sz="half" idx="10"/>
          </p:nvPr>
        </p:nvSpPr>
        <p:spPr/>
        <p:txBody>
          <a:bodyPr/>
          <a:lstStyle/>
          <a:p>
            <a:fld id="{098A0168-EB40-45AF-89A1-87DE0A55FFC6}" type="datetime1">
              <a:rPr lang="en-US" smtClean="0"/>
              <a:t>12/22/2021</a:t>
            </a:fld>
            <a:endParaRPr lang="en-US"/>
          </a:p>
        </p:txBody>
      </p:sp>
      <p:sp>
        <p:nvSpPr>
          <p:cNvPr id="5" name="Footer Placeholder 4">
            <a:extLst>
              <a:ext uri="{FF2B5EF4-FFF2-40B4-BE49-F238E27FC236}">
                <a16:creationId xmlns:a16="http://schemas.microsoft.com/office/drawing/2014/main" id="{DA950CD1-7906-4885-9A4D-B764220DD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ECA96-1AD5-41FE-AB5C-68ABD652299C}"/>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7" name="Straight Connector 6">
            <a:extLst>
              <a:ext uri="{FF2B5EF4-FFF2-40B4-BE49-F238E27FC236}">
                <a16:creationId xmlns:a16="http://schemas.microsoft.com/office/drawing/2014/main" id="{0A09E39A-DA3F-4BDC-A89A-6545C1DD3721}"/>
              </a:ext>
            </a:extLst>
          </p:cNvPr>
          <p:cNvCxnSpPr>
            <a:cxnSpLocks/>
          </p:cNvCxnSpPr>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3921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BEE8-2E4A-4A4A-833E-89D8D794E5BB}"/>
              </a:ext>
            </a:extLst>
          </p:cNvPr>
          <p:cNvSpPr>
            <a:spLocks noGrp="1"/>
          </p:cNvSpPr>
          <p:nvPr>
            <p:ph type="title"/>
          </p:nvPr>
        </p:nvSpPr>
        <p:spPr>
          <a:xfrm>
            <a:off x="838199" y="545914"/>
            <a:ext cx="9527275" cy="1241944"/>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46CFDA-CDBF-4B24-9EC3-827F540F71D4}"/>
              </a:ext>
            </a:extLst>
          </p:cNvPr>
          <p:cNvSpPr>
            <a:spLocks noGrp="1"/>
          </p:cNvSpPr>
          <p:nvPr>
            <p:ph idx="1"/>
          </p:nvPr>
        </p:nvSpPr>
        <p:spPr>
          <a:xfrm>
            <a:off x="838199" y="2108595"/>
            <a:ext cx="9527275" cy="3643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25871D-4A14-4A17-A0ED-7DDA7752B54D}"/>
              </a:ext>
            </a:extLst>
          </p:cNvPr>
          <p:cNvSpPr>
            <a:spLocks noGrp="1"/>
          </p:cNvSpPr>
          <p:nvPr>
            <p:ph type="dt" sz="half" idx="10"/>
          </p:nvPr>
        </p:nvSpPr>
        <p:spPr/>
        <p:txBody>
          <a:bodyPr/>
          <a:lstStyle/>
          <a:p>
            <a:fld id="{BE0A88F0-556B-4BB7-8AAB-D63AEB65C662}" type="datetime1">
              <a:rPr lang="en-US" smtClean="0"/>
              <a:t>12/22/2021</a:t>
            </a:fld>
            <a:endParaRPr lang="en-US"/>
          </a:p>
        </p:txBody>
      </p:sp>
      <p:sp>
        <p:nvSpPr>
          <p:cNvPr id="5" name="Footer Placeholder 4">
            <a:extLst>
              <a:ext uri="{FF2B5EF4-FFF2-40B4-BE49-F238E27FC236}">
                <a16:creationId xmlns:a16="http://schemas.microsoft.com/office/drawing/2014/main" id="{DD5BD654-899B-4DAF-93B9-1CBCAB5F6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F7FCA-B968-443D-90A7-E0F3C6D64EFE}"/>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9" name="Straight Connector 8">
            <a:extLst>
              <a:ext uri="{FF2B5EF4-FFF2-40B4-BE49-F238E27FC236}">
                <a16:creationId xmlns:a16="http://schemas.microsoft.com/office/drawing/2014/main" id="{C7F5CC56-CBE8-4152-AD5E-982DD286AA28}"/>
              </a:ext>
            </a:extLst>
          </p:cNvPr>
          <p:cNvCxnSpPr>
            <a:cxnSpLocks/>
          </p:cNvCxnSpPr>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0588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95B8-786F-418B-9367-52B19526828B}"/>
              </a:ext>
            </a:extLst>
          </p:cNvPr>
          <p:cNvSpPr>
            <a:spLocks noGrp="1"/>
          </p:cNvSpPr>
          <p:nvPr>
            <p:ph type="title"/>
          </p:nvPr>
        </p:nvSpPr>
        <p:spPr>
          <a:xfrm>
            <a:off x="831850" y="1073426"/>
            <a:ext cx="8840344" cy="3489049"/>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BCF574-9044-4964-B6AE-A3983D595C9B}"/>
              </a:ext>
            </a:extLst>
          </p:cNvPr>
          <p:cNvSpPr>
            <a:spLocks noGrp="1"/>
          </p:cNvSpPr>
          <p:nvPr>
            <p:ph type="body" idx="1"/>
          </p:nvPr>
        </p:nvSpPr>
        <p:spPr>
          <a:xfrm>
            <a:off x="831850" y="4818488"/>
            <a:ext cx="8840344" cy="900772"/>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2A109-E9F9-428E-858A-38375BF1D978}"/>
              </a:ext>
            </a:extLst>
          </p:cNvPr>
          <p:cNvSpPr>
            <a:spLocks noGrp="1"/>
          </p:cNvSpPr>
          <p:nvPr>
            <p:ph type="dt" sz="half" idx="10"/>
          </p:nvPr>
        </p:nvSpPr>
        <p:spPr/>
        <p:txBody>
          <a:bodyPr/>
          <a:lstStyle/>
          <a:p>
            <a:fld id="{60E05506-6815-4E0E-B1DE-ECA35C2016DF}" type="datetime1">
              <a:rPr lang="en-US" smtClean="0"/>
              <a:t>12/22/2021</a:t>
            </a:fld>
            <a:endParaRPr lang="en-US"/>
          </a:p>
        </p:txBody>
      </p:sp>
      <p:sp>
        <p:nvSpPr>
          <p:cNvPr id="5" name="Footer Placeholder 4">
            <a:extLst>
              <a:ext uri="{FF2B5EF4-FFF2-40B4-BE49-F238E27FC236}">
                <a16:creationId xmlns:a16="http://schemas.microsoft.com/office/drawing/2014/main" id="{4DD9BA6F-665B-4D62-84D1-23E03428C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1A2D7-4390-4B51-90D4-900EAAB13CB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211632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709699" y="395969"/>
            <a:ext cx="8772400" cy="64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sz="4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40271609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66EE-5127-48B4-A6F6-F5F6B38DB27A}"/>
              </a:ext>
            </a:extLst>
          </p:cNvPr>
          <p:cNvSpPr>
            <a:spLocks noGrp="1"/>
          </p:cNvSpPr>
          <p:nvPr>
            <p:ph type="title"/>
          </p:nvPr>
        </p:nvSpPr>
        <p:spPr>
          <a:xfrm>
            <a:off x="838199" y="587828"/>
            <a:ext cx="9578683" cy="990601"/>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E57B8A9-5914-49F9-8E0E-C8723C5339D3}"/>
              </a:ext>
            </a:extLst>
          </p:cNvPr>
          <p:cNvSpPr>
            <a:spLocks noGrp="1"/>
          </p:cNvSpPr>
          <p:nvPr>
            <p:ph sz="half" idx="1"/>
          </p:nvPr>
        </p:nvSpPr>
        <p:spPr>
          <a:xfrm>
            <a:off x="838201" y="2057407"/>
            <a:ext cx="4318906" cy="3725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9E7D0C2-CAEA-4E31-8FA6-D866315DF61C}"/>
              </a:ext>
            </a:extLst>
          </p:cNvPr>
          <p:cNvSpPr>
            <a:spLocks noGrp="1"/>
          </p:cNvSpPr>
          <p:nvPr>
            <p:ph sz="half" idx="2"/>
          </p:nvPr>
        </p:nvSpPr>
        <p:spPr>
          <a:xfrm>
            <a:off x="5969577" y="2057407"/>
            <a:ext cx="4405746" cy="37251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51E5DE2-0BD6-45B3-BDB1-675BA058BF2E}"/>
              </a:ext>
            </a:extLst>
          </p:cNvPr>
          <p:cNvSpPr>
            <a:spLocks noGrp="1"/>
          </p:cNvSpPr>
          <p:nvPr>
            <p:ph type="dt" sz="half" idx="10"/>
          </p:nvPr>
        </p:nvSpPr>
        <p:spPr/>
        <p:txBody>
          <a:bodyPr/>
          <a:lstStyle/>
          <a:p>
            <a:fld id="{FC6E85F7-A724-48A4-9D33-CEBC5174E865}" type="datetime1">
              <a:rPr lang="en-US" smtClean="0"/>
              <a:t>12/22/2021</a:t>
            </a:fld>
            <a:endParaRPr lang="en-US"/>
          </a:p>
        </p:txBody>
      </p:sp>
      <p:sp>
        <p:nvSpPr>
          <p:cNvPr id="6" name="Footer Placeholder 5">
            <a:extLst>
              <a:ext uri="{FF2B5EF4-FFF2-40B4-BE49-F238E27FC236}">
                <a16:creationId xmlns:a16="http://schemas.microsoft.com/office/drawing/2014/main" id="{082622B7-97C1-4C72-BCA9-290DC716F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7BEE3-B3AE-45B6-924A-08ABC95181D7}"/>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8" name="Straight Connector 7">
            <a:extLst>
              <a:ext uri="{FF2B5EF4-FFF2-40B4-BE49-F238E27FC236}">
                <a16:creationId xmlns:a16="http://schemas.microsoft.com/office/drawing/2014/main" id="{6610397D-8A25-4307-B58D-8DE617EFD26D}"/>
              </a:ext>
            </a:extLst>
          </p:cNvPr>
          <p:cNvCxnSpPr>
            <a:cxnSpLocks/>
          </p:cNvCxnSpPr>
          <p:nvPr/>
        </p:nvCxnSpPr>
        <p:spPr>
          <a:xfrm>
            <a:off x="375523" y="176040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747697-5C57-4DA6-8ED6-CAB14CDD220A}"/>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325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2296-2B01-4044-AD7B-497BAC8AEA68}"/>
              </a:ext>
            </a:extLst>
          </p:cNvPr>
          <p:cNvSpPr>
            <a:spLocks noGrp="1"/>
          </p:cNvSpPr>
          <p:nvPr>
            <p:ph type="title"/>
          </p:nvPr>
        </p:nvSpPr>
        <p:spPr>
          <a:xfrm>
            <a:off x="839788" y="609600"/>
            <a:ext cx="10515600" cy="95149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CF08880-DE5D-4299-BAC3-D45377C49993}"/>
              </a:ext>
            </a:extLst>
          </p:cNvPr>
          <p:cNvSpPr>
            <a:spLocks noGrp="1"/>
          </p:cNvSpPr>
          <p:nvPr>
            <p:ph type="body" idx="1"/>
          </p:nvPr>
        </p:nvSpPr>
        <p:spPr>
          <a:xfrm>
            <a:off x="839789" y="1989859"/>
            <a:ext cx="4381644"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655D-7A3A-4BA5-B82A-744276BE2586}"/>
              </a:ext>
            </a:extLst>
          </p:cNvPr>
          <p:cNvSpPr>
            <a:spLocks noGrp="1"/>
          </p:cNvSpPr>
          <p:nvPr>
            <p:ph sz="half" idx="2"/>
          </p:nvPr>
        </p:nvSpPr>
        <p:spPr>
          <a:xfrm>
            <a:off x="839789" y="2713126"/>
            <a:ext cx="4381644" cy="3121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2037933-BDAC-4317-9B7E-E30CF0B42ECE}"/>
              </a:ext>
            </a:extLst>
          </p:cNvPr>
          <p:cNvSpPr>
            <a:spLocks noGrp="1"/>
          </p:cNvSpPr>
          <p:nvPr>
            <p:ph type="body" sz="quarter" idx="3"/>
          </p:nvPr>
        </p:nvSpPr>
        <p:spPr>
          <a:xfrm>
            <a:off x="5950530" y="1989859"/>
            <a:ext cx="4487137"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A5878F-AE56-4F8C-A84A-A8534180DE41}"/>
              </a:ext>
            </a:extLst>
          </p:cNvPr>
          <p:cNvSpPr>
            <a:spLocks noGrp="1"/>
          </p:cNvSpPr>
          <p:nvPr>
            <p:ph sz="quarter" idx="4"/>
          </p:nvPr>
        </p:nvSpPr>
        <p:spPr>
          <a:xfrm>
            <a:off x="5950531" y="2713127"/>
            <a:ext cx="4487136" cy="3121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FFF249A-9D93-4A8E-9284-5AB19AC0AC12}"/>
              </a:ext>
            </a:extLst>
          </p:cNvPr>
          <p:cNvSpPr>
            <a:spLocks noGrp="1"/>
          </p:cNvSpPr>
          <p:nvPr>
            <p:ph type="dt" sz="half" idx="10"/>
          </p:nvPr>
        </p:nvSpPr>
        <p:spPr/>
        <p:txBody>
          <a:bodyPr/>
          <a:lstStyle/>
          <a:p>
            <a:fld id="{42806E7A-BDD3-46A3-BEE2-EB821F9236B4}" type="datetime1">
              <a:rPr lang="en-US" smtClean="0"/>
              <a:t>12/22/2021</a:t>
            </a:fld>
            <a:endParaRPr lang="en-US"/>
          </a:p>
        </p:txBody>
      </p:sp>
      <p:sp>
        <p:nvSpPr>
          <p:cNvPr id="8" name="Footer Placeholder 7">
            <a:extLst>
              <a:ext uri="{FF2B5EF4-FFF2-40B4-BE49-F238E27FC236}">
                <a16:creationId xmlns:a16="http://schemas.microsoft.com/office/drawing/2014/main" id="{B5563883-9438-44C9-877E-EC771D1B3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ED3CC-D7BA-43BD-973A-B09921FEDEA8}"/>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10" name="Straight Connector 9">
            <a:extLst>
              <a:ext uri="{FF2B5EF4-FFF2-40B4-BE49-F238E27FC236}">
                <a16:creationId xmlns:a16="http://schemas.microsoft.com/office/drawing/2014/main" id="{14B03ADF-AEED-49C1-9CF7-7749387E2A4F}"/>
              </a:ext>
            </a:extLst>
          </p:cNvPr>
          <p:cNvCxnSpPr>
            <a:cxnSpLocks/>
          </p:cNvCxnSpPr>
          <p:nvPr/>
        </p:nvCxnSpPr>
        <p:spPr>
          <a:xfrm>
            <a:off x="378503" y="17526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345CA-2FC8-42B9-85F7-84F77724D011}"/>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1426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8770-E2EE-4C9B-9F89-128DAC6618AF}"/>
              </a:ext>
            </a:extLst>
          </p:cNvPr>
          <p:cNvSpPr>
            <a:spLocks noGrp="1"/>
          </p:cNvSpPr>
          <p:nvPr>
            <p:ph type="title"/>
          </p:nvPr>
        </p:nvSpPr>
        <p:spPr>
          <a:xfrm>
            <a:off x="785116" y="703687"/>
            <a:ext cx="9406190" cy="1722589"/>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91CE391-8E22-4716-8A8B-C39BA61A7726}"/>
              </a:ext>
            </a:extLst>
          </p:cNvPr>
          <p:cNvSpPr>
            <a:spLocks noGrp="1"/>
          </p:cNvSpPr>
          <p:nvPr>
            <p:ph type="dt" sz="half" idx="10"/>
          </p:nvPr>
        </p:nvSpPr>
        <p:spPr/>
        <p:txBody>
          <a:bodyPr/>
          <a:lstStyle/>
          <a:p>
            <a:fld id="{9ED1540C-9440-4E7A-B71A-BEFEE06869E3}" type="datetime1">
              <a:rPr lang="en-US" smtClean="0"/>
              <a:t>12/22/2021</a:t>
            </a:fld>
            <a:endParaRPr lang="en-US"/>
          </a:p>
        </p:txBody>
      </p:sp>
      <p:sp>
        <p:nvSpPr>
          <p:cNvPr id="4" name="Footer Placeholder 3">
            <a:extLst>
              <a:ext uri="{FF2B5EF4-FFF2-40B4-BE49-F238E27FC236}">
                <a16:creationId xmlns:a16="http://schemas.microsoft.com/office/drawing/2014/main" id="{1A6C042F-179F-4DBC-80B7-34B89EA27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86EA4-4BE5-4D17-A1DC-196FEA972B8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793335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49B6B-2C1C-452D-9F93-BD9A6F2B08D4}"/>
              </a:ext>
            </a:extLst>
          </p:cNvPr>
          <p:cNvSpPr>
            <a:spLocks noGrp="1"/>
          </p:cNvSpPr>
          <p:nvPr>
            <p:ph type="dt" sz="half" idx="10"/>
          </p:nvPr>
        </p:nvSpPr>
        <p:spPr/>
        <p:txBody>
          <a:bodyPr/>
          <a:lstStyle/>
          <a:p>
            <a:fld id="{E0318DDB-88AC-4039-B59C-B05DC4C9C16C}" type="datetime1">
              <a:rPr lang="en-US" smtClean="0"/>
              <a:t>12/22/2021</a:t>
            </a:fld>
            <a:endParaRPr lang="en-US"/>
          </a:p>
        </p:txBody>
      </p:sp>
      <p:sp>
        <p:nvSpPr>
          <p:cNvPr id="3" name="Footer Placeholder 2">
            <a:extLst>
              <a:ext uri="{FF2B5EF4-FFF2-40B4-BE49-F238E27FC236}">
                <a16:creationId xmlns:a16="http://schemas.microsoft.com/office/drawing/2014/main" id="{647CA8ED-78AC-4474-8874-E4C424297D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90B764-0B68-4801-ADE7-931059129F2A}"/>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1861574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717A-ED7D-43FE-881F-9407FF220457}"/>
              </a:ext>
            </a:extLst>
          </p:cNvPr>
          <p:cNvSpPr>
            <a:spLocks noGrp="1"/>
          </p:cNvSpPr>
          <p:nvPr>
            <p:ph type="title"/>
          </p:nvPr>
        </p:nvSpPr>
        <p:spPr>
          <a:xfrm>
            <a:off x="839788" y="597476"/>
            <a:ext cx="3932237" cy="1693717"/>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36FE954-332E-4D66-AFFD-A15389A769C2}"/>
              </a:ext>
            </a:extLst>
          </p:cNvPr>
          <p:cNvSpPr>
            <a:spLocks noGrp="1"/>
          </p:cNvSpPr>
          <p:nvPr>
            <p:ph idx="1"/>
          </p:nvPr>
        </p:nvSpPr>
        <p:spPr>
          <a:xfrm>
            <a:off x="5183188" y="597475"/>
            <a:ext cx="5140180" cy="52635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9D15CDA-9FC3-4F17-963C-DD9E226ECC28}"/>
              </a:ext>
            </a:extLst>
          </p:cNvPr>
          <p:cNvSpPr>
            <a:spLocks noGrp="1"/>
          </p:cNvSpPr>
          <p:nvPr>
            <p:ph type="body" sz="half" idx="2"/>
          </p:nvPr>
        </p:nvSpPr>
        <p:spPr>
          <a:xfrm>
            <a:off x="839788" y="2291194"/>
            <a:ext cx="3932237" cy="35777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C30BE-8EE8-4A41-B20E-ACEFC980C039}"/>
              </a:ext>
            </a:extLst>
          </p:cNvPr>
          <p:cNvSpPr>
            <a:spLocks noGrp="1"/>
          </p:cNvSpPr>
          <p:nvPr>
            <p:ph type="dt" sz="half" idx="10"/>
          </p:nvPr>
        </p:nvSpPr>
        <p:spPr/>
        <p:txBody>
          <a:bodyPr/>
          <a:lstStyle/>
          <a:p>
            <a:fld id="{E082ABFB-60E7-4BA1-866A-7059F058065B}" type="datetime1">
              <a:rPr lang="en-US" smtClean="0"/>
              <a:t>12/22/2021</a:t>
            </a:fld>
            <a:endParaRPr lang="en-US"/>
          </a:p>
        </p:txBody>
      </p:sp>
      <p:sp>
        <p:nvSpPr>
          <p:cNvPr id="6" name="Footer Placeholder 5">
            <a:extLst>
              <a:ext uri="{FF2B5EF4-FFF2-40B4-BE49-F238E27FC236}">
                <a16:creationId xmlns:a16="http://schemas.microsoft.com/office/drawing/2014/main" id="{644B6719-F550-42EF-B377-8E41A46D0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A6636-5EF9-499C-A3A0-3021812D0D06}"/>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7639566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38CB-27F1-47CF-B05A-CC0688301831}"/>
              </a:ext>
            </a:extLst>
          </p:cNvPr>
          <p:cNvSpPr>
            <a:spLocks noGrp="1"/>
          </p:cNvSpPr>
          <p:nvPr>
            <p:ph type="title"/>
          </p:nvPr>
        </p:nvSpPr>
        <p:spPr>
          <a:xfrm>
            <a:off x="839788" y="659822"/>
            <a:ext cx="3932237" cy="1652154"/>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89C67EA-3155-4708-9B86-D7B2B54FC2BB}"/>
              </a:ext>
            </a:extLst>
          </p:cNvPr>
          <p:cNvSpPr>
            <a:spLocks noGrp="1"/>
          </p:cNvSpPr>
          <p:nvPr>
            <p:ph type="pic" idx="1"/>
          </p:nvPr>
        </p:nvSpPr>
        <p:spPr>
          <a:xfrm>
            <a:off x="5183188" y="703687"/>
            <a:ext cx="5212917" cy="49690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7B434F1-C813-4E9B-98A4-B0B372CE2767}"/>
              </a:ext>
            </a:extLst>
          </p:cNvPr>
          <p:cNvSpPr>
            <a:spLocks noGrp="1"/>
          </p:cNvSpPr>
          <p:nvPr>
            <p:ph type="body" sz="half" idx="2"/>
          </p:nvPr>
        </p:nvSpPr>
        <p:spPr>
          <a:xfrm>
            <a:off x="839788" y="2426277"/>
            <a:ext cx="3932237" cy="32464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2A0B8-75E7-465D-84CB-BC9C3FB2F5CA}"/>
              </a:ext>
            </a:extLst>
          </p:cNvPr>
          <p:cNvSpPr>
            <a:spLocks noGrp="1"/>
          </p:cNvSpPr>
          <p:nvPr>
            <p:ph type="dt" sz="half" idx="10"/>
          </p:nvPr>
        </p:nvSpPr>
        <p:spPr/>
        <p:txBody>
          <a:bodyPr/>
          <a:lstStyle/>
          <a:p>
            <a:fld id="{2694112F-55F4-4776-A323-7418930321C8}" type="datetime1">
              <a:rPr lang="en-US" smtClean="0"/>
              <a:t>12/22/2021</a:t>
            </a:fld>
            <a:endParaRPr lang="en-US"/>
          </a:p>
        </p:txBody>
      </p:sp>
      <p:sp>
        <p:nvSpPr>
          <p:cNvPr id="6" name="Footer Placeholder 5">
            <a:extLst>
              <a:ext uri="{FF2B5EF4-FFF2-40B4-BE49-F238E27FC236}">
                <a16:creationId xmlns:a16="http://schemas.microsoft.com/office/drawing/2014/main" id="{1C3879C9-B751-43BD-8B27-FA18290E1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998FB-27B9-46E5-90E3-09B108B0E80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2013691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4882-AC48-4F1E-837D-E154BEEDC958}"/>
              </a:ext>
            </a:extLst>
          </p:cNvPr>
          <p:cNvSpPr>
            <a:spLocks noGrp="1"/>
          </p:cNvSpPr>
          <p:nvPr>
            <p:ph type="title"/>
          </p:nvPr>
        </p:nvSpPr>
        <p:spPr>
          <a:xfrm>
            <a:off x="838200" y="525439"/>
            <a:ext cx="9613106" cy="128288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FD34B7-C335-425E-BF89-DB1A0C235373}"/>
              </a:ext>
            </a:extLst>
          </p:cNvPr>
          <p:cNvSpPr>
            <a:spLocks noGrp="1"/>
          </p:cNvSpPr>
          <p:nvPr>
            <p:ph type="body" orient="vert" idx="1"/>
          </p:nvPr>
        </p:nvSpPr>
        <p:spPr>
          <a:xfrm>
            <a:off x="838200" y="1914525"/>
            <a:ext cx="9613106" cy="388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63754-C885-4DC6-962D-C861267B64D4}"/>
              </a:ext>
            </a:extLst>
          </p:cNvPr>
          <p:cNvSpPr>
            <a:spLocks noGrp="1"/>
          </p:cNvSpPr>
          <p:nvPr>
            <p:ph type="dt" sz="half" idx="10"/>
          </p:nvPr>
        </p:nvSpPr>
        <p:spPr/>
        <p:txBody>
          <a:bodyPr/>
          <a:lstStyle/>
          <a:p>
            <a:fld id="{8F8CA68F-747D-436A-B5BB-2EBC3ED499E4}" type="datetime1">
              <a:rPr lang="en-US" smtClean="0"/>
              <a:t>12/22/2021</a:t>
            </a:fld>
            <a:endParaRPr lang="en-US"/>
          </a:p>
        </p:txBody>
      </p:sp>
      <p:sp>
        <p:nvSpPr>
          <p:cNvPr id="5" name="Footer Placeholder 4">
            <a:extLst>
              <a:ext uri="{FF2B5EF4-FFF2-40B4-BE49-F238E27FC236}">
                <a16:creationId xmlns:a16="http://schemas.microsoft.com/office/drawing/2014/main" id="{B6EC9693-03CD-4EBD-A3D7-BE310CD5F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BD01-5E50-4FF1-A1D6-B24B7B75E85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0876820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EA1D39-AB23-4CEE-BBAA-55B29415D413}"/>
              </a:ext>
            </a:extLst>
          </p:cNvPr>
          <p:cNvSpPr>
            <a:spLocks noGrp="1"/>
          </p:cNvSpPr>
          <p:nvPr>
            <p:ph type="title" orient="vert"/>
          </p:nvPr>
        </p:nvSpPr>
        <p:spPr>
          <a:xfrm>
            <a:off x="8724900" y="578644"/>
            <a:ext cx="1912144" cy="52720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CC20688-FA9B-4ABD-9E9E-C7EADE949A9D}"/>
              </a:ext>
            </a:extLst>
          </p:cNvPr>
          <p:cNvSpPr>
            <a:spLocks noGrp="1"/>
          </p:cNvSpPr>
          <p:nvPr>
            <p:ph type="body" orient="vert" idx="1"/>
          </p:nvPr>
        </p:nvSpPr>
        <p:spPr>
          <a:xfrm>
            <a:off x="628652" y="578643"/>
            <a:ext cx="7943848" cy="52720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16B1A6B-AE19-4BD4-AE49-43E78CC0B058}"/>
              </a:ext>
            </a:extLst>
          </p:cNvPr>
          <p:cNvSpPr>
            <a:spLocks noGrp="1"/>
          </p:cNvSpPr>
          <p:nvPr>
            <p:ph type="dt" sz="half" idx="10"/>
          </p:nvPr>
        </p:nvSpPr>
        <p:spPr/>
        <p:txBody>
          <a:bodyPr/>
          <a:lstStyle/>
          <a:p>
            <a:fld id="{6DD8DC11-9E39-40A0-B3DC-E3F2AD04A616}" type="datetime1">
              <a:rPr lang="en-US" smtClean="0"/>
              <a:t>12/22/2021</a:t>
            </a:fld>
            <a:endParaRPr lang="en-US"/>
          </a:p>
        </p:txBody>
      </p:sp>
      <p:sp>
        <p:nvSpPr>
          <p:cNvPr id="5" name="Footer Placeholder 4">
            <a:extLst>
              <a:ext uri="{FF2B5EF4-FFF2-40B4-BE49-F238E27FC236}">
                <a16:creationId xmlns:a16="http://schemas.microsoft.com/office/drawing/2014/main" id="{F6862144-27EE-4CE0-B167-F5DBA41B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A40B2-EFB0-47EA-878B-6405E1DC189B}"/>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0889338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9A60-616B-4009-9245-1E5F6740CD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3B6CFE-7702-4B5D-AD78-A8F5A2346A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ACE85E-2F00-4F72-A13F-ECF57DD003DE}"/>
              </a:ext>
            </a:extLst>
          </p:cNvPr>
          <p:cNvSpPr>
            <a:spLocks noGrp="1"/>
          </p:cNvSpPr>
          <p:nvPr>
            <p:ph type="dt" sz="half" idx="10"/>
          </p:nvPr>
        </p:nvSpPr>
        <p:spPr/>
        <p:txBody>
          <a:bodyPr/>
          <a:lstStyle/>
          <a:p>
            <a:fld id="{CA9BE2BC-6445-4085-8F1E-84FB77C0695F}" type="datetimeFigureOut">
              <a:rPr lang="en-US" smtClean="0"/>
              <a:t>12/22/2021</a:t>
            </a:fld>
            <a:endParaRPr lang="en-US"/>
          </a:p>
        </p:txBody>
      </p:sp>
      <p:sp>
        <p:nvSpPr>
          <p:cNvPr id="5" name="Footer Placeholder 4">
            <a:extLst>
              <a:ext uri="{FF2B5EF4-FFF2-40B4-BE49-F238E27FC236}">
                <a16:creationId xmlns:a16="http://schemas.microsoft.com/office/drawing/2014/main" id="{34EB15AF-5107-4A71-AA96-530181B13F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DA50D-CA5B-4175-9874-E2A86A05F6CC}"/>
              </a:ext>
            </a:extLst>
          </p:cNvPr>
          <p:cNvSpPr>
            <a:spLocks noGrp="1"/>
          </p:cNvSpPr>
          <p:nvPr>
            <p:ph type="sldNum" sz="quarter" idx="12"/>
          </p:nvPr>
        </p:nvSpPr>
        <p:spPr/>
        <p:txBody>
          <a:bodyPr/>
          <a:lstStyle/>
          <a:p>
            <a:fld id="{AE3067EA-CB60-499B-B84F-FBF134B2C0EE}" type="slidenum">
              <a:rPr lang="en-US" smtClean="0"/>
              <a:t>‹#›</a:t>
            </a:fld>
            <a:endParaRPr lang="en-US"/>
          </a:p>
        </p:txBody>
      </p:sp>
    </p:spTree>
    <p:extLst>
      <p:ext uri="{BB962C8B-B14F-4D97-AF65-F5344CB8AC3E}">
        <p14:creationId xmlns:p14="http://schemas.microsoft.com/office/powerpoint/2010/main" val="13354186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4DA7A-2453-43B8-9192-D767ACC89B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B7C98E-6581-4DFC-9EE6-01A844E8D9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5752BA-D7BA-4607-B03D-C0A04EBF3AF2}"/>
              </a:ext>
            </a:extLst>
          </p:cNvPr>
          <p:cNvSpPr>
            <a:spLocks noGrp="1"/>
          </p:cNvSpPr>
          <p:nvPr>
            <p:ph type="dt" sz="half" idx="10"/>
          </p:nvPr>
        </p:nvSpPr>
        <p:spPr/>
        <p:txBody>
          <a:bodyPr/>
          <a:lstStyle/>
          <a:p>
            <a:fld id="{CA9BE2BC-6445-4085-8F1E-84FB77C0695F}" type="datetimeFigureOut">
              <a:rPr lang="en-US" smtClean="0"/>
              <a:t>12/22/2021</a:t>
            </a:fld>
            <a:endParaRPr lang="en-US"/>
          </a:p>
        </p:txBody>
      </p:sp>
      <p:sp>
        <p:nvSpPr>
          <p:cNvPr id="5" name="Footer Placeholder 4">
            <a:extLst>
              <a:ext uri="{FF2B5EF4-FFF2-40B4-BE49-F238E27FC236}">
                <a16:creationId xmlns:a16="http://schemas.microsoft.com/office/drawing/2014/main" id="{971ED9D3-6EB2-4416-B948-AB7024138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30F1B-4A34-416E-B1F2-B4D08FB3D54C}"/>
              </a:ext>
            </a:extLst>
          </p:cNvPr>
          <p:cNvSpPr>
            <a:spLocks noGrp="1"/>
          </p:cNvSpPr>
          <p:nvPr>
            <p:ph type="sldNum" sz="quarter" idx="12"/>
          </p:nvPr>
        </p:nvSpPr>
        <p:spPr/>
        <p:txBody>
          <a:bodyPr/>
          <a:lstStyle/>
          <a:p>
            <a:fld id="{AE3067EA-CB60-499B-B84F-FBF134B2C0EE}" type="slidenum">
              <a:rPr lang="en-US" smtClean="0"/>
              <a:t>‹#›</a:t>
            </a:fld>
            <a:endParaRPr lang="en-US"/>
          </a:p>
        </p:txBody>
      </p:sp>
    </p:spTree>
    <p:extLst>
      <p:ext uri="{BB962C8B-B14F-4D97-AF65-F5344CB8AC3E}">
        <p14:creationId xmlns:p14="http://schemas.microsoft.com/office/powerpoint/2010/main" val="22438997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10.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11.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theme" Target="../theme/theme12.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3.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4.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7.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1.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8.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image" Target="../media/image2.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9.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82053196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BA68A5-A7C7-4D91-AB95-6E0B6FFD8743}"/>
              </a:ext>
            </a:extLst>
          </p:cNvPr>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1F93EBF-655A-4373-ADBE-9606BFA94B8E}"/>
              </a:ext>
            </a:extLst>
          </p:cNvPr>
          <p:cNvSpPr>
            <a:spLocks noGrp="1"/>
          </p:cNvSpPr>
          <p:nvPr>
            <p:ph type="title"/>
          </p:nvPr>
        </p:nvSpPr>
        <p:spPr>
          <a:xfrm>
            <a:off x="838200" y="525439"/>
            <a:ext cx="9485160" cy="12828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AAF2994-4D2E-43BB-9D9B-117ED94ABDE7}"/>
              </a:ext>
            </a:extLst>
          </p:cNvPr>
          <p:cNvSpPr>
            <a:spLocks noGrp="1"/>
          </p:cNvSpPr>
          <p:nvPr>
            <p:ph type="body" idx="1"/>
          </p:nvPr>
        </p:nvSpPr>
        <p:spPr>
          <a:xfrm>
            <a:off x="838200" y="2091757"/>
            <a:ext cx="9485163" cy="3706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F28926-9DF1-4A3E-8B81-2191D6F75EF9}"/>
              </a:ext>
            </a:extLst>
          </p:cNvPr>
          <p:cNvSpPr>
            <a:spLocks noGrp="1"/>
          </p:cNvSpPr>
          <p:nvPr>
            <p:ph type="dt" sz="half" idx="2"/>
          </p:nvPr>
        </p:nvSpPr>
        <p:spPr>
          <a:xfrm>
            <a:off x="628652" y="6140304"/>
            <a:ext cx="3154896" cy="287075"/>
          </a:xfrm>
          <a:prstGeom prst="rect">
            <a:avLst/>
          </a:prstGeom>
        </p:spPr>
        <p:txBody>
          <a:bodyPr vert="horz" lIns="91440" tIns="45720" rIns="91440" bIns="45720" rtlCol="0" anchor="ctr"/>
          <a:lstStyle>
            <a:lvl1pPr algn="l">
              <a:defRPr sz="1000" cap="all" spc="300" baseline="0">
                <a:solidFill>
                  <a:schemeClr val="accent1"/>
                </a:solidFill>
              </a:defRPr>
            </a:lvl1pPr>
          </a:lstStyle>
          <a:p>
            <a:fld id="{CFBEA57F-793F-4683-BD8A-741FD4B89154}" type="datetime1">
              <a:rPr lang="en-US" smtClean="0"/>
              <a:t>12/22/2021</a:t>
            </a:fld>
            <a:endParaRPr lang="en-US" dirty="0"/>
          </a:p>
        </p:txBody>
      </p:sp>
      <p:sp>
        <p:nvSpPr>
          <p:cNvPr id="5" name="Footer Placeholder 4">
            <a:extLst>
              <a:ext uri="{FF2B5EF4-FFF2-40B4-BE49-F238E27FC236}">
                <a16:creationId xmlns:a16="http://schemas.microsoft.com/office/drawing/2014/main" id="{7D01BD4F-CE83-48A3-9683-19CF03C0A586}"/>
              </a:ext>
            </a:extLst>
          </p:cNvPr>
          <p:cNvSpPr>
            <a:spLocks noGrp="1"/>
          </p:cNvSpPr>
          <p:nvPr>
            <p:ph type="ftr" sz="quarter" idx="3"/>
          </p:nvPr>
        </p:nvSpPr>
        <p:spPr>
          <a:xfrm rot="5400000">
            <a:off x="9233562" y="2578525"/>
            <a:ext cx="4114800" cy="365125"/>
          </a:xfrm>
          <a:prstGeom prst="rect">
            <a:avLst/>
          </a:prstGeom>
        </p:spPr>
        <p:txBody>
          <a:bodyPr vert="horz" lIns="91440" tIns="45720" rIns="91440" bIns="45720" rtlCol="0" anchor="ctr"/>
          <a:lstStyle>
            <a:lvl1pPr algn="l">
              <a:defRPr sz="1050" b="1" cap="all" spc="300" baseline="0">
                <a:solidFill>
                  <a:schemeClr val="accent1"/>
                </a:solidFill>
              </a:defRPr>
            </a:lvl1pPr>
          </a:lstStyle>
          <a:p>
            <a:endParaRPr lang="en-US" dirty="0"/>
          </a:p>
        </p:txBody>
      </p:sp>
      <p:sp>
        <p:nvSpPr>
          <p:cNvPr id="6" name="Slide Number Placeholder 5">
            <a:extLst>
              <a:ext uri="{FF2B5EF4-FFF2-40B4-BE49-F238E27FC236}">
                <a16:creationId xmlns:a16="http://schemas.microsoft.com/office/drawing/2014/main" id="{3AB94939-09B3-4A6E-88F8-4D923A56D479}"/>
              </a:ext>
            </a:extLst>
          </p:cNvPr>
          <p:cNvSpPr>
            <a:spLocks noGrp="1"/>
          </p:cNvSpPr>
          <p:nvPr>
            <p:ph type="sldNum" sz="quarter" idx="4"/>
          </p:nvPr>
        </p:nvSpPr>
        <p:spPr>
          <a:xfrm>
            <a:off x="10821701" y="5672706"/>
            <a:ext cx="951908" cy="754673"/>
          </a:xfrm>
          <a:prstGeom prst="rect">
            <a:avLst/>
          </a:prstGeom>
        </p:spPr>
        <p:txBody>
          <a:bodyPr vert="horz" lIns="91440" tIns="45720" rIns="91440" bIns="45720" rtlCol="0" anchor="ctr"/>
          <a:lstStyle>
            <a:lvl1pPr algn="ctr">
              <a:defRPr sz="3600" b="1">
                <a:solidFill>
                  <a:schemeClr val="accent1"/>
                </a:solidFill>
              </a:defRPr>
            </a:lvl1pPr>
          </a:lstStyle>
          <a:p>
            <a:fld id="{81D2C36F-4504-47C0-B82F-A167342A2754}" type="slidenum">
              <a:rPr lang="en-US" smtClean="0"/>
              <a:t>‹#›</a:t>
            </a:fld>
            <a:endParaRPr lang="en-US" dirty="0"/>
          </a:p>
        </p:txBody>
      </p:sp>
      <p:sp>
        <p:nvSpPr>
          <p:cNvPr id="15" name="Rectangle 14">
            <a:extLst>
              <a:ext uri="{FF2B5EF4-FFF2-40B4-BE49-F238E27FC236}">
                <a16:creationId xmlns:a16="http://schemas.microsoft.com/office/drawing/2014/main" id="{DA4051E3-92B2-42FC-BB3D-372E4A614439}"/>
              </a:ext>
            </a:extLst>
          </p:cNvPr>
          <p:cNvSpPr/>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C425084-C97A-4C25-AE47-DDECF2DD3ABC}"/>
              </a:ext>
            </a:extLst>
          </p:cNvPr>
          <p:cNvCxnSpPr>
            <a:cxnSpLocks/>
          </p:cNvCxnSpPr>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A478A1-0B34-4F2B-88FA-CF47551E5DF9}"/>
              </a:ext>
            </a:extLst>
          </p:cNvPr>
          <p:cNvCxnSpPr>
            <a:cxnSpLocks/>
          </p:cNvCxnSpPr>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3228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hf hdr="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DDC73C-CF66-4D71-AA3B-5BE68248A4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7A27B2-7532-430A-8DA3-C3902ED4F4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DF6BF2-AF27-4BE3-B152-E8CF724AC4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BE2BC-6445-4085-8F1E-84FB77C0695F}" type="datetimeFigureOut">
              <a:rPr lang="en-US" smtClean="0"/>
              <a:t>12/22/2021</a:t>
            </a:fld>
            <a:endParaRPr lang="en-US"/>
          </a:p>
        </p:txBody>
      </p:sp>
      <p:sp>
        <p:nvSpPr>
          <p:cNvPr id="5" name="Footer Placeholder 4">
            <a:extLst>
              <a:ext uri="{FF2B5EF4-FFF2-40B4-BE49-F238E27FC236}">
                <a16:creationId xmlns:a16="http://schemas.microsoft.com/office/drawing/2014/main" id="{B9BE84FF-0D4A-4D03-A6D3-6B71F644AA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BF2742-E908-4B00-BE8B-1A11D296D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3067EA-CB60-499B-B84F-FBF134B2C0EE}" type="slidenum">
              <a:rPr lang="en-US" smtClean="0"/>
              <a:t>‹#›</a:t>
            </a:fld>
            <a:endParaRPr lang="en-US"/>
          </a:p>
        </p:txBody>
      </p:sp>
    </p:spTree>
    <p:extLst>
      <p:ext uri="{BB962C8B-B14F-4D97-AF65-F5344CB8AC3E}">
        <p14:creationId xmlns:p14="http://schemas.microsoft.com/office/powerpoint/2010/main" val="397986220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1277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400"/>
              <a:buFont typeface="Bellota"/>
              <a:buNone/>
              <a:defRPr sz="2400" b="1">
                <a:solidFill>
                  <a:schemeClr val="lt1"/>
                </a:solidFill>
                <a:latin typeface="Bellota"/>
                <a:ea typeface="Bellota"/>
                <a:cs typeface="Bellota"/>
                <a:sym typeface="Bellota"/>
              </a:defRPr>
            </a:lvl1pPr>
            <a:lvl2pPr lvl="1">
              <a:spcBef>
                <a:spcPts val="0"/>
              </a:spcBef>
              <a:spcAft>
                <a:spcPts val="0"/>
              </a:spcAft>
              <a:buClr>
                <a:schemeClr val="lt1"/>
              </a:buClr>
              <a:buSzPts val="2400"/>
              <a:buFont typeface="Slackey"/>
              <a:buNone/>
              <a:defRPr sz="2400">
                <a:solidFill>
                  <a:schemeClr val="lt1"/>
                </a:solidFill>
                <a:latin typeface="Slackey"/>
                <a:ea typeface="Slackey"/>
                <a:cs typeface="Slackey"/>
                <a:sym typeface="Slackey"/>
              </a:defRPr>
            </a:lvl2pPr>
            <a:lvl3pPr lvl="2">
              <a:spcBef>
                <a:spcPts val="0"/>
              </a:spcBef>
              <a:spcAft>
                <a:spcPts val="0"/>
              </a:spcAft>
              <a:buClr>
                <a:schemeClr val="lt1"/>
              </a:buClr>
              <a:buSzPts val="2400"/>
              <a:buFont typeface="Slackey"/>
              <a:buNone/>
              <a:defRPr sz="2400">
                <a:solidFill>
                  <a:schemeClr val="lt1"/>
                </a:solidFill>
                <a:latin typeface="Slackey"/>
                <a:ea typeface="Slackey"/>
                <a:cs typeface="Slackey"/>
                <a:sym typeface="Slackey"/>
              </a:defRPr>
            </a:lvl3pPr>
            <a:lvl4pPr lvl="3">
              <a:spcBef>
                <a:spcPts val="0"/>
              </a:spcBef>
              <a:spcAft>
                <a:spcPts val="0"/>
              </a:spcAft>
              <a:buClr>
                <a:schemeClr val="lt1"/>
              </a:buClr>
              <a:buSzPts val="2400"/>
              <a:buFont typeface="Slackey"/>
              <a:buNone/>
              <a:defRPr sz="2400">
                <a:solidFill>
                  <a:schemeClr val="lt1"/>
                </a:solidFill>
                <a:latin typeface="Slackey"/>
                <a:ea typeface="Slackey"/>
                <a:cs typeface="Slackey"/>
                <a:sym typeface="Slackey"/>
              </a:defRPr>
            </a:lvl4pPr>
            <a:lvl5pPr lvl="4">
              <a:spcBef>
                <a:spcPts val="0"/>
              </a:spcBef>
              <a:spcAft>
                <a:spcPts val="0"/>
              </a:spcAft>
              <a:buClr>
                <a:schemeClr val="lt1"/>
              </a:buClr>
              <a:buSzPts val="2400"/>
              <a:buFont typeface="Slackey"/>
              <a:buNone/>
              <a:defRPr sz="2400">
                <a:solidFill>
                  <a:schemeClr val="lt1"/>
                </a:solidFill>
                <a:latin typeface="Slackey"/>
                <a:ea typeface="Slackey"/>
                <a:cs typeface="Slackey"/>
                <a:sym typeface="Slackey"/>
              </a:defRPr>
            </a:lvl5pPr>
            <a:lvl6pPr lvl="5">
              <a:spcBef>
                <a:spcPts val="0"/>
              </a:spcBef>
              <a:spcAft>
                <a:spcPts val="0"/>
              </a:spcAft>
              <a:buClr>
                <a:schemeClr val="lt1"/>
              </a:buClr>
              <a:buSzPts val="2400"/>
              <a:buFont typeface="Slackey"/>
              <a:buNone/>
              <a:defRPr sz="2400">
                <a:solidFill>
                  <a:schemeClr val="lt1"/>
                </a:solidFill>
                <a:latin typeface="Slackey"/>
                <a:ea typeface="Slackey"/>
                <a:cs typeface="Slackey"/>
                <a:sym typeface="Slackey"/>
              </a:defRPr>
            </a:lvl6pPr>
            <a:lvl7pPr lvl="6">
              <a:spcBef>
                <a:spcPts val="0"/>
              </a:spcBef>
              <a:spcAft>
                <a:spcPts val="0"/>
              </a:spcAft>
              <a:buClr>
                <a:schemeClr val="lt1"/>
              </a:buClr>
              <a:buSzPts val="2400"/>
              <a:buFont typeface="Slackey"/>
              <a:buNone/>
              <a:defRPr sz="2400">
                <a:solidFill>
                  <a:schemeClr val="lt1"/>
                </a:solidFill>
                <a:latin typeface="Slackey"/>
                <a:ea typeface="Slackey"/>
                <a:cs typeface="Slackey"/>
                <a:sym typeface="Slackey"/>
              </a:defRPr>
            </a:lvl7pPr>
            <a:lvl8pPr lvl="7">
              <a:spcBef>
                <a:spcPts val="0"/>
              </a:spcBef>
              <a:spcAft>
                <a:spcPts val="0"/>
              </a:spcAft>
              <a:buClr>
                <a:schemeClr val="lt1"/>
              </a:buClr>
              <a:buSzPts val="2400"/>
              <a:buFont typeface="Slackey"/>
              <a:buNone/>
              <a:defRPr sz="2400">
                <a:solidFill>
                  <a:schemeClr val="lt1"/>
                </a:solidFill>
                <a:latin typeface="Slackey"/>
                <a:ea typeface="Slackey"/>
                <a:cs typeface="Slackey"/>
                <a:sym typeface="Slackey"/>
              </a:defRPr>
            </a:lvl8pPr>
            <a:lvl9pPr lvl="8">
              <a:spcBef>
                <a:spcPts val="0"/>
              </a:spcBef>
              <a:spcAft>
                <a:spcPts val="0"/>
              </a:spcAft>
              <a:buClr>
                <a:schemeClr val="lt1"/>
              </a:buClr>
              <a:buSzPts val="2400"/>
              <a:buFont typeface="Slackey"/>
              <a:buNone/>
              <a:defRPr sz="2400">
                <a:solidFill>
                  <a:schemeClr val="lt1"/>
                </a:solidFill>
                <a:latin typeface="Slackey"/>
                <a:ea typeface="Slackey"/>
                <a:cs typeface="Slackey"/>
                <a:sym typeface="Slacke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2734310296"/>
      </p:ext>
    </p:extLst>
  </p:cSld>
  <p:clrMap bg1="lt1" tx1="dk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12/22/2021</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095633047"/>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12/22/2021</a:t>
            </a:fld>
            <a:endParaRPr lang="en-US"/>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389429985"/>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47033" y="715533"/>
            <a:ext cx="10298000" cy="641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947033" y="1536633"/>
            <a:ext cx="10298000" cy="4606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39808262"/>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59">
          <p15:clr>
            <a:srgbClr val="EA4335"/>
          </p15:clr>
        </p15:guide>
        <p15:guide id="3" pos="5472">
          <p15:clr>
            <a:srgbClr val="EA4335"/>
          </p15:clr>
        </p15:guide>
        <p15:guide id="4" orient="horz" pos="2981">
          <p15:clr>
            <a:srgbClr val="EA4335"/>
          </p15:clr>
        </p15:guide>
        <p15:guide id="5" pos="2880">
          <p15:clr>
            <a:srgbClr val="EA4335"/>
          </p15:clr>
        </p15:guide>
        <p15:guide id="6" orient="horz" pos="835">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12/22/2021</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72199655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377"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F3030C-FB2D-4A3F-9FA1-B6FE7EEA7B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48692A-951F-4BBF-9EFC-010B339D99AB}"/>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8AC9B-FC5E-4714-BC4A-46AC611AAC12}"/>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DB8D0-98ED-4B86-9D5F-E61ADC70144D}" type="datetimeFigureOut">
              <a:rPr lang="en-US" smtClean="0"/>
              <a:pPr/>
              <a:t>12/22/2021</a:t>
            </a:fld>
            <a:endParaRPr lang="en-US" dirty="0"/>
          </a:p>
        </p:txBody>
      </p:sp>
      <p:sp>
        <p:nvSpPr>
          <p:cNvPr id="5" name="Footer Placeholder 4">
            <a:extLst>
              <a:ext uri="{FF2B5EF4-FFF2-40B4-BE49-F238E27FC236}">
                <a16:creationId xmlns:a16="http://schemas.microsoft.com/office/drawing/2014/main" id="{C695BBE7-358E-498B-8125-BF4E27E94B02}"/>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3CFDC1-5D7B-461A-AB31-E7A766504B88}"/>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96121055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2"/>
            <a:ext cx="407988" cy="819151"/>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sz="1400"/>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1" baseline="0">
                <a:solidFill>
                  <a:schemeClr val="tx1">
                    <a:lumMod val="85000"/>
                    <a:lumOff val="15000"/>
                  </a:schemeClr>
                </a:solidFill>
              </a:defRPr>
            </a:lvl1pPr>
          </a:lstStyle>
          <a:p>
            <a:pPr algn="r"/>
            <a:fld id="{53BEF823-48A5-43FC-BE03-E79964288B41}" type="datetimeFigureOut">
              <a:rPr lang="en-US" smtClean="0"/>
              <a:pPr algn="r"/>
              <a:t>12/22/2021</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1"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3171745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377"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75" indent="-182875" algn="l" defTabSz="914377"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75" indent="0" algn="l" defTabSz="914377"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75" indent="-182875" algn="l" defTabSz="914377"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75" indent="0" algn="l" defTabSz="914377"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75" indent="-182875" algn="l" defTabSz="914377"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2" y="540001"/>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8"/>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1"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4"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12/22/2021</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900"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3991241332"/>
      </p:ext>
    </p:extLst>
  </p:cSld>
  <p:clrMap bg1="dk1" tx1="lt1" bg2="dk2" tx2="lt2" accent1="accent1" accent2="accent2" accent3="accent3" accent4="accent4" accent5="accent5" accent6="accent6" hlink="hlink" folHlink="folHlink"/>
  <p:sldLayoutIdLst>
    <p:sldLayoutId id="2147483718" r:id="rId1"/>
  </p:sldLayoutIdLst>
  <p:txStyles>
    <p:titleStyle>
      <a:lvl1pPr algn="l" defTabSz="914377"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69993" indent="-269993" algn="l" defTabSz="914377" rtl="0" eaLnBrk="1" latinLnBrk="0" hangingPunct="1">
        <a:lnSpc>
          <a:spcPct val="125000"/>
        </a:lnSpc>
        <a:spcBef>
          <a:spcPts val="1000"/>
        </a:spcBef>
        <a:buFont typeface="Arial" panose="020B0604020202020204" pitchFamily="34" charset="0"/>
        <a:buChar char="•"/>
        <a:defRPr sz="1800" kern="1200" spc="51" baseline="0">
          <a:solidFill>
            <a:schemeClr val="tx1"/>
          </a:solidFill>
          <a:latin typeface="+mn-lt"/>
          <a:ea typeface="+mn-ea"/>
          <a:cs typeface="+mn-cs"/>
        </a:defRPr>
      </a:lvl1pPr>
      <a:lvl2pPr marL="719982" indent="-269993" algn="l" defTabSz="914377" rtl="0" eaLnBrk="1" latinLnBrk="0" hangingPunct="1">
        <a:lnSpc>
          <a:spcPct val="125000"/>
        </a:lnSpc>
        <a:spcBef>
          <a:spcPts val="500"/>
        </a:spcBef>
        <a:buFont typeface="Arial" panose="020B0604020202020204" pitchFamily="34" charset="0"/>
        <a:buChar char="•"/>
        <a:defRPr sz="1800" kern="1200" spc="51" baseline="0">
          <a:solidFill>
            <a:schemeClr val="tx1"/>
          </a:solidFill>
          <a:latin typeface="+mn-lt"/>
          <a:ea typeface="+mn-ea"/>
          <a:cs typeface="+mn-cs"/>
        </a:defRPr>
      </a:lvl2pPr>
      <a:lvl3pPr marL="1079973" indent="-269993" algn="l" defTabSz="914377" rtl="0" eaLnBrk="1" latinLnBrk="0" hangingPunct="1">
        <a:lnSpc>
          <a:spcPct val="125000"/>
        </a:lnSpc>
        <a:spcBef>
          <a:spcPts val="500"/>
        </a:spcBef>
        <a:buFont typeface="Arial" panose="020B0604020202020204" pitchFamily="34" charset="0"/>
        <a:buChar char="•"/>
        <a:defRPr sz="1800" kern="1200" spc="51" baseline="0">
          <a:solidFill>
            <a:schemeClr val="tx1"/>
          </a:solidFill>
          <a:latin typeface="+mn-lt"/>
          <a:ea typeface="+mn-ea"/>
          <a:cs typeface="+mn-cs"/>
        </a:defRPr>
      </a:lvl3pPr>
      <a:lvl4pPr marL="1439964" indent="-269993" algn="l" defTabSz="914377" rtl="0" eaLnBrk="1" latinLnBrk="0" hangingPunct="1">
        <a:lnSpc>
          <a:spcPct val="125000"/>
        </a:lnSpc>
        <a:spcBef>
          <a:spcPts val="500"/>
        </a:spcBef>
        <a:buFont typeface="Arial" panose="020B0604020202020204" pitchFamily="34" charset="0"/>
        <a:buChar char="•"/>
        <a:defRPr sz="1800" kern="1200" spc="51" baseline="0">
          <a:solidFill>
            <a:schemeClr val="tx1"/>
          </a:solidFill>
          <a:latin typeface="+mn-lt"/>
          <a:ea typeface="+mn-ea"/>
          <a:cs typeface="+mn-cs"/>
        </a:defRPr>
      </a:lvl4pPr>
      <a:lvl5pPr marL="1799955" indent="-269993" algn="l" defTabSz="914377" rtl="0" eaLnBrk="1" latinLnBrk="0" hangingPunct="1">
        <a:lnSpc>
          <a:spcPct val="125000"/>
        </a:lnSpc>
        <a:spcBef>
          <a:spcPts val="500"/>
        </a:spcBef>
        <a:buFont typeface="Arial" panose="020B0604020202020204" pitchFamily="34" charset="0"/>
        <a:buChar char="•"/>
        <a:defRPr sz="1800" kern="1200" spc="51" baseline="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8" y="367994"/>
            <a:ext cx="11499601" cy="6203903"/>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5"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5" y="2089297"/>
            <a:ext cx="10333075" cy="38277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5" y="6356351"/>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12/22/2021</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4" y="6356351"/>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1"/>
            <a:ext cx="523903"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5" y="389462"/>
            <a:ext cx="11499601" cy="6203903"/>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Tree>
    <p:extLst>
      <p:ext uri="{BB962C8B-B14F-4D97-AF65-F5344CB8AC3E}">
        <p14:creationId xmlns:p14="http://schemas.microsoft.com/office/powerpoint/2010/main" val="55090200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377"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377" rtl="0" eaLnBrk="1" latinLnBrk="0" hangingPunct="1">
        <a:lnSpc>
          <a:spcPct val="100000"/>
        </a:lnSpc>
        <a:spcBef>
          <a:spcPts val="1000"/>
        </a:spcBef>
        <a:buSzPct val="73000"/>
        <a:buFontTx/>
        <a:buNone/>
        <a:defRPr sz="3200" b="1" kern="1200" spc="51" baseline="0">
          <a:solidFill>
            <a:schemeClr val="tx1"/>
          </a:solidFill>
          <a:latin typeface="+mn-lt"/>
          <a:ea typeface="+mn-ea"/>
          <a:cs typeface="+mn-cs"/>
        </a:defRPr>
      </a:lvl1pPr>
      <a:lvl2pPr marL="228594" indent="-182875" algn="l" defTabSz="914377" rtl="0" eaLnBrk="1" latinLnBrk="0" hangingPunct="1">
        <a:lnSpc>
          <a:spcPct val="100000"/>
        </a:lnSpc>
        <a:spcBef>
          <a:spcPts val="500"/>
        </a:spcBef>
        <a:buSzPct val="70000"/>
        <a:buFont typeface="Arial" panose="020B0604020202020204" pitchFamily="34" charset="0"/>
        <a:buChar char="•"/>
        <a:defRPr sz="2800" b="1" kern="1200" spc="51" baseline="0">
          <a:solidFill>
            <a:schemeClr val="tx1"/>
          </a:solidFill>
          <a:latin typeface="+mn-lt"/>
          <a:ea typeface="+mn-ea"/>
          <a:cs typeface="+mn-cs"/>
        </a:defRPr>
      </a:lvl2pPr>
      <a:lvl3pPr marL="274313" indent="0" algn="l" defTabSz="914377" rtl="0" eaLnBrk="1" latinLnBrk="0" hangingPunct="1">
        <a:lnSpc>
          <a:spcPct val="100000"/>
        </a:lnSpc>
        <a:spcBef>
          <a:spcPts val="500"/>
        </a:spcBef>
        <a:buSzPct val="73000"/>
        <a:buFontTx/>
        <a:buNone/>
        <a:defRPr sz="2400" b="1" kern="1200" spc="51" baseline="0">
          <a:solidFill>
            <a:schemeClr val="tx1"/>
          </a:solidFill>
          <a:latin typeface="+mn-lt"/>
          <a:ea typeface="+mn-ea"/>
          <a:cs typeface="+mn-cs"/>
        </a:defRPr>
      </a:lvl3pPr>
      <a:lvl4pPr marL="548626" indent="-182875" algn="l" defTabSz="914377" rtl="0" eaLnBrk="1" latinLnBrk="0" hangingPunct="1">
        <a:lnSpc>
          <a:spcPct val="100000"/>
        </a:lnSpc>
        <a:spcBef>
          <a:spcPts val="500"/>
        </a:spcBef>
        <a:buSzPct val="73000"/>
        <a:buFont typeface="Arial" panose="020B0604020202020204" pitchFamily="34" charset="0"/>
        <a:buChar char="•"/>
        <a:defRPr sz="2000" b="1" kern="1200" spc="51" baseline="0">
          <a:solidFill>
            <a:schemeClr val="tx1"/>
          </a:solidFill>
          <a:latin typeface="+mn-lt"/>
          <a:ea typeface="+mn-ea"/>
          <a:cs typeface="+mn-cs"/>
        </a:defRPr>
      </a:lvl4pPr>
      <a:lvl5pPr marL="548626" indent="0" algn="l" defTabSz="914377" rtl="0" eaLnBrk="1" latinLnBrk="0" hangingPunct="1">
        <a:lnSpc>
          <a:spcPct val="100000"/>
        </a:lnSpc>
        <a:spcBef>
          <a:spcPts val="500"/>
        </a:spcBef>
        <a:buSzPct val="73000"/>
        <a:buFontTx/>
        <a:buNone/>
        <a:defRPr sz="2000" b="1" kern="1200" spc="51" baseline="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2"/>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2"/>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1"/>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1"/>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12/22/2021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44483771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sldNum="0" hdr="0" ftr="0" dt="0"/>
  <p:txStyles>
    <p:titleStyle>
      <a:lvl1pPr algn="l" defTabSz="914377"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594" indent="-228594" algn="l" defTabSz="914377"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783" indent="-228594" algn="l" defTabSz="914377"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2971" indent="-228594" algn="l" defTabSz="914377"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160" indent="-228594" algn="l" defTabSz="914377"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349" indent="-228594" algn="l" defTabSz="914377"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12/22/2021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15659734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Layout" Target="../slideLayouts/slideLayout98.xml"/><Relationship Id="rId6" Type="http://schemas.openxmlformats.org/officeDocument/2006/relationships/image" Target="../media/image21.png"/><Relationship Id="rId5" Type="http://schemas.openxmlformats.org/officeDocument/2006/relationships/image" Target="../media/image29.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9.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98.xml"/><Relationship Id="rId5" Type="http://schemas.microsoft.com/office/2007/relationships/hdphoto" Target="../media/hdphoto3.wdp"/><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hyperlink" Target="https://data-flair.training/blogs/sign-language-recognition-python-ml-opencv/" TargetMode="External"/><Relationship Id="rId2" Type="http://schemas.openxmlformats.org/officeDocument/2006/relationships/hyperlink" Target="https://www.skyfilabs.com/project-ideas/sign-language-translator-using-python" TargetMode="External"/><Relationship Id="rId1" Type="http://schemas.openxmlformats.org/officeDocument/2006/relationships/slideLayout" Target="../slideLayouts/slideLayout14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hyperlink" Target="https://cse.iitk.ac.in/users/cs365/2015/_submissions/vinsam/report.pdf"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6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11"/>
        <p:cNvGrpSpPr/>
        <p:nvPr/>
      </p:nvGrpSpPr>
      <p:grpSpPr>
        <a:xfrm>
          <a:off x="0" y="0"/>
          <a:ext cx="0" cy="0"/>
          <a:chOff x="0" y="0"/>
          <a:chExt cx="0" cy="0"/>
        </a:xfrm>
      </p:grpSpPr>
      <p:sp>
        <p:nvSpPr>
          <p:cNvPr id="512" name="Google Shape;512;p27"/>
          <p:cNvSpPr txBox="1">
            <a:spLocks noGrp="1"/>
          </p:cNvSpPr>
          <p:nvPr>
            <p:ph type="ctrTitle"/>
          </p:nvPr>
        </p:nvSpPr>
        <p:spPr>
          <a:xfrm>
            <a:off x="1075463" y="1075452"/>
            <a:ext cx="4986442" cy="3509200"/>
          </a:xfrm>
          <a:prstGeom prst="rect">
            <a:avLst/>
          </a:prstGeom>
        </p:spPr>
        <p:txBody>
          <a:bodyPr spcFirstLastPara="1" wrap="square" lIns="121900" tIns="121900" rIns="121900" bIns="121900" anchor="ctr" anchorCtr="0">
            <a:noAutofit/>
          </a:bodyPr>
          <a:lstStyle/>
          <a:p>
            <a:r>
              <a:rPr lang="en-US" dirty="0">
                <a:ln w="0"/>
                <a:solidFill>
                  <a:schemeClr val="tx1"/>
                </a:solidFill>
                <a:effectLst>
                  <a:outerShdw blurRad="38100" dist="19050" dir="2700000" algn="tl" rotWithShape="0">
                    <a:schemeClr val="dk1">
                      <a:alpha val="40000"/>
                    </a:schemeClr>
                  </a:outerShdw>
                </a:effectLst>
              </a:rPr>
              <a:t>Sign Language</a:t>
            </a:r>
            <a:br>
              <a:rPr lang="en-US" dirty="0">
                <a:ln w="0"/>
                <a:solidFill>
                  <a:schemeClr val="tx1"/>
                </a:solidFill>
                <a:effectLst>
                  <a:outerShdw blurRad="38100" dist="19050" dir="2700000" algn="tl" rotWithShape="0">
                    <a:schemeClr val="dk1">
                      <a:alpha val="40000"/>
                    </a:schemeClr>
                  </a:outerShdw>
                </a:effectLst>
              </a:rPr>
            </a:br>
            <a:r>
              <a:rPr lang="en-US" dirty="0">
                <a:ln w="0"/>
                <a:solidFill>
                  <a:schemeClr val="tx1"/>
                </a:solidFill>
                <a:effectLst>
                  <a:outerShdw blurRad="38100" dist="19050" dir="2700000" algn="tl" rotWithShape="0">
                    <a:schemeClr val="dk1">
                      <a:alpha val="40000"/>
                    </a:schemeClr>
                  </a:outerShdw>
                </a:effectLst>
              </a:rPr>
              <a:t>Recognition Using AI and ML</a:t>
            </a:r>
            <a:endParaRPr dirty="0">
              <a:ln w="0"/>
              <a:solidFill>
                <a:schemeClr val="tx1"/>
              </a:solidFill>
              <a:effectLst>
                <a:outerShdw blurRad="38100" dist="19050" dir="2700000" algn="tl" rotWithShape="0">
                  <a:schemeClr val="dk1">
                    <a:alpha val="40000"/>
                  </a:schemeClr>
                </a:outerShdw>
              </a:effectLst>
            </a:endParaRPr>
          </a:p>
        </p:txBody>
      </p:sp>
      <p:sp>
        <p:nvSpPr>
          <p:cNvPr id="513" name="Google Shape;513;p27"/>
          <p:cNvSpPr txBox="1">
            <a:spLocks noGrp="1"/>
          </p:cNvSpPr>
          <p:nvPr>
            <p:ph type="subTitle" idx="1"/>
          </p:nvPr>
        </p:nvSpPr>
        <p:spPr>
          <a:xfrm>
            <a:off x="1104758" y="4623809"/>
            <a:ext cx="3640337" cy="986000"/>
          </a:xfrm>
          <a:prstGeom prst="rect">
            <a:avLst/>
          </a:prstGeom>
        </p:spPr>
        <p:txBody>
          <a:bodyPr spcFirstLastPara="1" wrap="square" lIns="121900" tIns="121900" rIns="121900" bIns="121900" anchor="t" anchorCtr="0">
            <a:noAutofit/>
          </a:bodyPr>
          <a:lstStyle/>
          <a:p>
            <a:pPr marL="0" indent="0"/>
            <a:r>
              <a:rPr lang="en" dirty="0">
                <a:latin typeface="Oswald" panose="00000500000000000000" pitchFamily="2" charset="0"/>
              </a:rPr>
              <a:t>Group: 24 </a:t>
            </a:r>
          </a:p>
          <a:p>
            <a:pPr marL="0" indent="0"/>
            <a:r>
              <a:rPr lang="en" dirty="0">
                <a:latin typeface="Oswald" panose="00000500000000000000" pitchFamily="2" charset="0"/>
              </a:rPr>
              <a:t>Group Name: AI CON</a:t>
            </a:r>
          </a:p>
          <a:p>
            <a:pPr marL="0" indent="0"/>
            <a:r>
              <a:rPr lang="en" dirty="0">
                <a:latin typeface="Oswald" panose="00000500000000000000" pitchFamily="2" charset="0"/>
              </a:rPr>
              <a:t>Guide Faculty: Dr. G Elangovan</a:t>
            </a:r>
            <a:endParaRPr dirty="0">
              <a:latin typeface="Oswald" panose="00000500000000000000" pitchFamily="2" charset="0"/>
            </a:endParaRPr>
          </a:p>
        </p:txBody>
      </p:sp>
      <p:sp>
        <p:nvSpPr>
          <p:cNvPr id="514" name="Google Shape;514;p27"/>
          <p:cNvSpPr/>
          <p:nvPr/>
        </p:nvSpPr>
        <p:spPr>
          <a:xfrm>
            <a:off x="7348399" y="4194035"/>
            <a:ext cx="3446077" cy="215864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5" name="Google Shape;515;p27"/>
          <p:cNvSpPr/>
          <p:nvPr/>
        </p:nvSpPr>
        <p:spPr>
          <a:xfrm>
            <a:off x="7627134" y="4426099"/>
            <a:ext cx="2888605" cy="125135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6" name="Google Shape;516;p27"/>
          <p:cNvSpPr/>
          <p:nvPr/>
        </p:nvSpPr>
        <p:spPr>
          <a:xfrm>
            <a:off x="8651005" y="5244755"/>
            <a:ext cx="167983" cy="17549"/>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7" name="Google Shape;517;p27"/>
          <p:cNvSpPr/>
          <p:nvPr/>
        </p:nvSpPr>
        <p:spPr>
          <a:xfrm>
            <a:off x="8651005" y="4829605"/>
            <a:ext cx="167983" cy="17515"/>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8" name="Google Shape;518;p27"/>
          <p:cNvSpPr/>
          <p:nvPr/>
        </p:nvSpPr>
        <p:spPr>
          <a:xfrm>
            <a:off x="8651005" y="4638340"/>
            <a:ext cx="167983" cy="17549"/>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9" name="Google Shape;519;p27"/>
          <p:cNvSpPr/>
          <p:nvPr/>
        </p:nvSpPr>
        <p:spPr>
          <a:xfrm>
            <a:off x="8651005" y="5037198"/>
            <a:ext cx="167983" cy="1636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0" name="Google Shape;520;p27"/>
          <p:cNvSpPr/>
          <p:nvPr/>
        </p:nvSpPr>
        <p:spPr>
          <a:xfrm>
            <a:off x="7962994" y="5037197"/>
            <a:ext cx="169101" cy="17515"/>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1" name="Google Shape;521;p27"/>
          <p:cNvSpPr/>
          <p:nvPr/>
        </p:nvSpPr>
        <p:spPr>
          <a:xfrm>
            <a:off x="8651005" y="4513568"/>
            <a:ext cx="167983" cy="17549"/>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2" name="Google Shape;522;p27"/>
          <p:cNvSpPr/>
          <p:nvPr/>
        </p:nvSpPr>
        <p:spPr>
          <a:xfrm>
            <a:off x="7962994" y="4638340"/>
            <a:ext cx="169101" cy="17549"/>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3" name="Google Shape;523;p27"/>
          <p:cNvSpPr/>
          <p:nvPr/>
        </p:nvSpPr>
        <p:spPr>
          <a:xfrm>
            <a:off x="7733237" y="4829605"/>
            <a:ext cx="398859" cy="17515"/>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4" name="Google Shape;524;p27"/>
          <p:cNvSpPr/>
          <p:nvPr/>
        </p:nvSpPr>
        <p:spPr>
          <a:xfrm>
            <a:off x="7962994" y="5452345"/>
            <a:ext cx="169101" cy="17515"/>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5" name="Google Shape;525;p27"/>
          <p:cNvSpPr/>
          <p:nvPr/>
        </p:nvSpPr>
        <p:spPr>
          <a:xfrm>
            <a:off x="7962994" y="5244755"/>
            <a:ext cx="169101" cy="17549"/>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6" name="Google Shape;526;p27"/>
          <p:cNvSpPr/>
          <p:nvPr/>
        </p:nvSpPr>
        <p:spPr>
          <a:xfrm>
            <a:off x="7962994" y="4513568"/>
            <a:ext cx="169101" cy="17549"/>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7" name="Google Shape;527;p27"/>
          <p:cNvSpPr/>
          <p:nvPr/>
        </p:nvSpPr>
        <p:spPr>
          <a:xfrm>
            <a:off x="9108139" y="4513568"/>
            <a:ext cx="169136" cy="17549"/>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8" name="Google Shape;528;p27"/>
          <p:cNvSpPr/>
          <p:nvPr/>
        </p:nvSpPr>
        <p:spPr>
          <a:xfrm>
            <a:off x="9108139" y="4638340"/>
            <a:ext cx="169136" cy="17549"/>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9" name="Google Shape;529;p27"/>
          <p:cNvSpPr/>
          <p:nvPr/>
        </p:nvSpPr>
        <p:spPr>
          <a:xfrm>
            <a:off x="9108139" y="4829605"/>
            <a:ext cx="169136" cy="17515"/>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0" name="Google Shape;530;p27"/>
          <p:cNvSpPr/>
          <p:nvPr/>
        </p:nvSpPr>
        <p:spPr>
          <a:xfrm>
            <a:off x="8879572" y="4638340"/>
            <a:ext cx="169136" cy="17549"/>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1" name="Google Shape;531;p27"/>
          <p:cNvSpPr/>
          <p:nvPr/>
        </p:nvSpPr>
        <p:spPr>
          <a:xfrm>
            <a:off x="8879572" y="4829605"/>
            <a:ext cx="169136" cy="17515"/>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2" name="Google Shape;532;p27"/>
          <p:cNvSpPr/>
          <p:nvPr/>
        </p:nvSpPr>
        <p:spPr>
          <a:xfrm>
            <a:off x="8879572" y="5037198"/>
            <a:ext cx="169136" cy="1636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3" name="Google Shape;533;p27"/>
          <p:cNvSpPr/>
          <p:nvPr/>
        </p:nvSpPr>
        <p:spPr>
          <a:xfrm>
            <a:off x="9108139" y="5037198"/>
            <a:ext cx="169136" cy="1636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4" name="Google Shape;534;p27"/>
          <p:cNvSpPr/>
          <p:nvPr/>
        </p:nvSpPr>
        <p:spPr>
          <a:xfrm>
            <a:off x="8879572" y="5244755"/>
            <a:ext cx="169136" cy="17549"/>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5" name="Google Shape;535;p27"/>
          <p:cNvSpPr/>
          <p:nvPr/>
        </p:nvSpPr>
        <p:spPr>
          <a:xfrm>
            <a:off x="8879572" y="4513568"/>
            <a:ext cx="169136" cy="17549"/>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6" name="Google Shape;536;p27"/>
          <p:cNvSpPr/>
          <p:nvPr/>
        </p:nvSpPr>
        <p:spPr>
          <a:xfrm>
            <a:off x="9108139" y="5244755"/>
            <a:ext cx="169136" cy="17549"/>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7" name="Google Shape;537;p27"/>
          <p:cNvSpPr/>
          <p:nvPr/>
        </p:nvSpPr>
        <p:spPr>
          <a:xfrm>
            <a:off x="8651005" y="5452345"/>
            <a:ext cx="1085753" cy="17515"/>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8" name="Google Shape;538;p27"/>
          <p:cNvSpPr/>
          <p:nvPr/>
        </p:nvSpPr>
        <p:spPr>
          <a:xfrm>
            <a:off x="8421283" y="5244755"/>
            <a:ext cx="169136" cy="17549"/>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9" name="Google Shape;539;p27"/>
          <p:cNvSpPr/>
          <p:nvPr/>
        </p:nvSpPr>
        <p:spPr>
          <a:xfrm>
            <a:off x="8191562" y="4513568"/>
            <a:ext cx="169101" cy="17549"/>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0" name="Google Shape;540;p27"/>
          <p:cNvSpPr/>
          <p:nvPr/>
        </p:nvSpPr>
        <p:spPr>
          <a:xfrm>
            <a:off x="8421283" y="5452345"/>
            <a:ext cx="169136" cy="17515"/>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1" name="Google Shape;541;p27"/>
          <p:cNvSpPr/>
          <p:nvPr/>
        </p:nvSpPr>
        <p:spPr>
          <a:xfrm>
            <a:off x="8191562" y="5452345"/>
            <a:ext cx="169101" cy="17515"/>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2" name="Google Shape;542;p27"/>
          <p:cNvSpPr/>
          <p:nvPr/>
        </p:nvSpPr>
        <p:spPr>
          <a:xfrm>
            <a:off x="8191562" y="4638340"/>
            <a:ext cx="169101" cy="17549"/>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3" name="Google Shape;543;p27"/>
          <p:cNvSpPr/>
          <p:nvPr/>
        </p:nvSpPr>
        <p:spPr>
          <a:xfrm>
            <a:off x="8191562" y="5244755"/>
            <a:ext cx="169101" cy="17549"/>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4" name="Google Shape;544;p27"/>
          <p:cNvSpPr/>
          <p:nvPr/>
        </p:nvSpPr>
        <p:spPr>
          <a:xfrm>
            <a:off x="8191562" y="4829605"/>
            <a:ext cx="169101" cy="17515"/>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5" name="Google Shape;545;p27"/>
          <p:cNvSpPr/>
          <p:nvPr/>
        </p:nvSpPr>
        <p:spPr>
          <a:xfrm>
            <a:off x="8191562" y="5037197"/>
            <a:ext cx="169101" cy="17515"/>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6" name="Google Shape;546;p27"/>
          <p:cNvSpPr/>
          <p:nvPr/>
        </p:nvSpPr>
        <p:spPr>
          <a:xfrm>
            <a:off x="8421283" y="4513568"/>
            <a:ext cx="169136" cy="17549"/>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7" name="Google Shape;547;p27"/>
          <p:cNvSpPr/>
          <p:nvPr/>
        </p:nvSpPr>
        <p:spPr>
          <a:xfrm>
            <a:off x="8421283" y="4829605"/>
            <a:ext cx="169136" cy="17515"/>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8" name="Google Shape;548;p27"/>
          <p:cNvSpPr/>
          <p:nvPr/>
        </p:nvSpPr>
        <p:spPr>
          <a:xfrm>
            <a:off x="8421283" y="4638340"/>
            <a:ext cx="169136" cy="17549"/>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9" name="Google Shape;549;p27"/>
          <p:cNvSpPr/>
          <p:nvPr/>
        </p:nvSpPr>
        <p:spPr>
          <a:xfrm>
            <a:off x="8421283" y="5037197"/>
            <a:ext cx="169136" cy="17515"/>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0" name="Google Shape;550;p27"/>
          <p:cNvSpPr/>
          <p:nvPr/>
        </p:nvSpPr>
        <p:spPr>
          <a:xfrm>
            <a:off x="8634678" y="5746219"/>
            <a:ext cx="866519" cy="507304"/>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1" name="Google Shape;551;p27"/>
          <p:cNvSpPr/>
          <p:nvPr/>
        </p:nvSpPr>
        <p:spPr>
          <a:xfrm>
            <a:off x="7733238" y="4513569"/>
            <a:ext cx="2690381" cy="109624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2" name="Google Shape;552;p27"/>
          <p:cNvSpPr/>
          <p:nvPr/>
        </p:nvSpPr>
        <p:spPr>
          <a:xfrm>
            <a:off x="7733237" y="4638340"/>
            <a:ext cx="169136" cy="17549"/>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3" name="Google Shape;553;p27"/>
          <p:cNvSpPr/>
          <p:nvPr/>
        </p:nvSpPr>
        <p:spPr>
          <a:xfrm>
            <a:off x="7733237" y="5452345"/>
            <a:ext cx="169136" cy="17515"/>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4" name="Google Shape;554;p27"/>
          <p:cNvSpPr/>
          <p:nvPr/>
        </p:nvSpPr>
        <p:spPr>
          <a:xfrm>
            <a:off x="7733237" y="5244755"/>
            <a:ext cx="169136" cy="17549"/>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5" name="Google Shape;555;p27"/>
          <p:cNvSpPr/>
          <p:nvPr/>
        </p:nvSpPr>
        <p:spPr>
          <a:xfrm>
            <a:off x="7733237" y="5037197"/>
            <a:ext cx="169136" cy="17515"/>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6" name="Google Shape;556;p27"/>
          <p:cNvSpPr/>
          <p:nvPr/>
        </p:nvSpPr>
        <p:spPr>
          <a:xfrm>
            <a:off x="9337896" y="5244755"/>
            <a:ext cx="169101" cy="17549"/>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7" name="Google Shape;557;p27"/>
          <p:cNvSpPr/>
          <p:nvPr/>
        </p:nvSpPr>
        <p:spPr>
          <a:xfrm>
            <a:off x="9337896" y="4829605"/>
            <a:ext cx="169101" cy="17515"/>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8" name="Google Shape;558;p27"/>
          <p:cNvSpPr/>
          <p:nvPr/>
        </p:nvSpPr>
        <p:spPr>
          <a:xfrm>
            <a:off x="9337896" y="5037198"/>
            <a:ext cx="169101" cy="1636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9" name="Google Shape;559;p27"/>
          <p:cNvSpPr/>
          <p:nvPr/>
        </p:nvSpPr>
        <p:spPr>
          <a:xfrm>
            <a:off x="10025907" y="4513568"/>
            <a:ext cx="169136" cy="17549"/>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0" name="Google Shape;560;p27"/>
          <p:cNvSpPr/>
          <p:nvPr/>
        </p:nvSpPr>
        <p:spPr>
          <a:xfrm>
            <a:off x="9337896" y="4638340"/>
            <a:ext cx="169101" cy="17549"/>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1" name="Google Shape;561;p27"/>
          <p:cNvSpPr/>
          <p:nvPr/>
        </p:nvSpPr>
        <p:spPr>
          <a:xfrm>
            <a:off x="9337896" y="4513568"/>
            <a:ext cx="169101" cy="17549"/>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2" name="Google Shape;562;p27"/>
          <p:cNvSpPr/>
          <p:nvPr/>
        </p:nvSpPr>
        <p:spPr>
          <a:xfrm>
            <a:off x="10025907" y="5452345"/>
            <a:ext cx="169136" cy="17515"/>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3" name="Google Shape;563;p27"/>
          <p:cNvSpPr/>
          <p:nvPr/>
        </p:nvSpPr>
        <p:spPr>
          <a:xfrm>
            <a:off x="9796185" y="4513568"/>
            <a:ext cx="169136" cy="17549"/>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4" name="Google Shape;564;p27"/>
          <p:cNvSpPr/>
          <p:nvPr/>
        </p:nvSpPr>
        <p:spPr>
          <a:xfrm>
            <a:off x="9796185" y="4829605"/>
            <a:ext cx="169136" cy="17515"/>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5" name="Google Shape;565;p27"/>
          <p:cNvSpPr/>
          <p:nvPr/>
        </p:nvSpPr>
        <p:spPr>
          <a:xfrm>
            <a:off x="9796185" y="4638340"/>
            <a:ext cx="169136" cy="17549"/>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6" name="Google Shape;566;p27"/>
          <p:cNvSpPr/>
          <p:nvPr/>
        </p:nvSpPr>
        <p:spPr>
          <a:xfrm>
            <a:off x="9796185" y="5037197"/>
            <a:ext cx="169136" cy="17515"/>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7" name="Google Shape;567;p27"/>
          <p:cNvSpPr/>
          <p:nvPr/>
        </p:nvSpPr>
        <p:spPr>
          <a:xfrm>
            <a:off x="9796185" y="5452345"/>
            <a:ext cx="169136" cy="17515"/>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8" name="Google Shape;568;p27"/>
          <p:cNvSpPr/>
          <p:nvPr/>
        </p:nvSpPr>
        <p:spPr>
          <a:xfrm>
            <a:off x="9796185" y="5244755"/>
            <a:ext cx="169136" cy="17549"/>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9" name="Google Shape;569;p27"/>
          <p:cNvSpPr/>
          <p:nvPr/>
        </p:nvSpPr>
        <p:spPr>
          <a:xfrm>
            <a:off x="10254473" y="4513568"/>
            <a:ext cx="169136" cy="17549"/>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0" name="Google Shape;570;p27"/>
          <p:cNvSpPr/>
          <p:nvPr/>
        </p:nvSpPr>
        <p:spPr>
          <a:xfrm>
            <a:off x="10025907" y="5244755"/>
            <a:ext cx="169136" cy="17549"/>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1" name="Google Shape;571;p27"/>
          <p:cNvSpPr/>
          <p:nvPr/>
        </p:nvSpPr>
        <p:spPr>
          <a:xfrm>
            <a:off x="9567617" y="4513568"/>
            <a:ext cx="169136" cy="17549"/>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2" name="Google Shape;572;p27"/>
          <p:cNvSpPr/>
          <p:nvPr/>
        </p:nvSpPr>
        <p:spPr>
          <a:xfrm>
            <a:off x="10025908" y="4829605"/>
            <a:ext cx="397705" cy="17515"/>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3" name="Google Shape;573;p27"/>
          <p:cNvSpPr/>
          <p:nvPr/>
        </p:nvSpPr>
        <p:spPr>
          <a:xfrm>
            <a:off x="10025908" y="4638340"/>
            <a:ext cx="397705" cy="17549"/>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4" name="Google Shape;574;p27"/>
          <p:cNvSpPr/>
          <p:nvPr/>
        </p:nvSpPr>
        <p:spPr>
          <a:xfrm>
            <a:off x="10254473" y="5244755"/>
            <a:ext cx="169136" cy="17549"/>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5" name="Google Shape;575;p27"/>
          <p:cNvSpPr/>
          <p:nvPr/>
        </p:nvSpPr>
        <p:spPr>
          <a:xfrm>
            <a:off x="10025907" y="5037197"/>
            <a:ext cx="169136" cy="17515"/>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6" name="Google Shape;576;p27"/>
          <p:cNvSpPr/>
          <p:nvPr/>
        </p:nvSpPr>
        <p:spPr>
          <a:xfrm>
            <a:off x="10254473" y="5452345"/>
            <a:ext cx="169136" cy="17515"/>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7" name="Google Shape;577;p27"/>
          <p:cNvSpPr/>
          <p:nvPr/>
        </p:nvSpPr>
        <p:spPr>
          <a:xfrm>
            <a:off x="9567617" y="5037197"/>
            <a:ext cx="169136" cy="17515"/>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8" name="Google Shape;578;p27"/>
          <p:cNvSpPr/>
          <p:nvPr/>
        </p:nvSpPr>
        <p:spPr>
          <a:xfrm>
            <a:off x="9567617" y="5244755"/>
            <a:ext cx="169136" cy="17549"/>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9" name="Google Shape;579;p27"/>
          <p:cNvSpPr/>
          <p:nvPr/>
        </p:nvSpPr>
        <p:spPr>
          <a:xfrm>
            <a:off x="9567617" y="4638340"/>
            <a:ext cx="169136" cy="17549"/>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0" name="Google Shape;580;p27"/>
          <p:cNvSpPr/>
          <p:nvPr/>
        </p:nvSpPr>
        <p:spPr>
          <a:xfrm>
            <a:off x="9567617" y="4829605"/>
            <a:ext cx="169136" cy="17515"/>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1" name="Google Shape;581;p27"/>
          <p:cNvSpPr/>
          <p:nvPr/>
        </p:nvSpPr>
        <p:spPr>
          <a:xfrm>
            <a:off x="10462065" y="4253537"/>
            <a:ext cx="149315" cy="152775"/>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2" name="Google Shape;582;p27"/>
          <p:cNvSpPr/>
          <p:nvPr/>
        </p:nvSpPr>
        <p:spPr>
          <a:xfrm>
            <a:off x="10462065" y="4253537"/>
            <a:ext cx="149315" cy="14927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3" name="Google Shape;583;p27"/>
          <p:cNvSpPr/>
          <p:nvPr/>
        </p:nvSpPr>
        <p:spPr>
          <a:xfrm>
            <a:off x="10476050" y="4266367"/>
            <a:ext cx="122500" cy="123619"/>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4" name="Google Shape;584;p27"/>
          <p:cNvSpPr/>
          <p:nvPr/>
        </p:nvSpPr>
        <p:spPr>
          <a:xfrm>
            <a:off x="10476050" y="4326987"/>
            <a:ext cx="122500" cy="62997"/>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5" name="Google Shape;585;p27"/>
          <p:cNvSpPr/>
          <p:nvPr/>
        </p:nvSpPr>
        <p:spPr>
          <a:xfrm>
            <a:off x="7106740" y="4159150"/>
            <a:ext cx="91888" cy="42100"/>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6" name="Google Shape;586;p27"/>
          <p:cNvSpPr/>
          <p:nvPr/>
        </p:nvSpPr>
        <p:spPr>
          <a:xfrm>
            <a:off x="7264151" y="4159150"/>
            <a:ext cx="91848" cy="42100"/>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7" name="Google Shape;587;p27"/>
          <p:cNvSpPr/>
          <p:nvPr/>
        </p:nvSpPr>
        <p:spPr>
          <a:xfrm>
            <a:off x="7421520" y="4159150"/>
            <a:ext cx="91888" cy="42100"/>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8" name="Google Shape;588;p27"/>
          <p:cNvSpPr/>
          <p:nvPr/>
        </p:nvSpPr>
        <p:spPr>
          <a:xfrm>
            <a:off x="9123312" y="3659952"/>
            <a:ext cx="35" cy="69989"/>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9" name="Google Shape;589;p27"/>
          <p:cNvSpPr/>
          <p:nvPr/>
        </p:nvSpPr>
        <p:spPr>
          <a:xfrm>
            <a:off x="9988605" y="3669648"/>
            <a:ext cx="143476" cy="43211"/>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0" name="Google Shape;590;p27"/>
          <p:cNvSpPr/>
          <p:nvPr/>
        </p:nvSpPr>
        <p:spPr>
          <a:xfrm>
            <a:off x="10158859" y="3669648"/>
            <a:ext cx="143476" cy="43211"/>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1" name="Google Shape;591;p27"/>
          <p:cNvSpPr/>
          <p:nvPr/>
        </p:nvSpPr>
        <p:spPr>
          <a:xfrm>
            <a:off x="9774021" y="3921535"/>
            <a:ext cx="929481" cy="43211"/>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2" name="Google Shape;592;p27"/>
          <p:cNvSpPr/>
          <p:nvPr/>
        </p:nvSpPr>
        <p:spPr>
          <a:xfrm>
            <a:off x="10472554" y="4010194"/>
            <a:ext cx="181967" cy="44329"/>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3" name="Google Shape;593;p27"/>
          <p:cNvSpPr/>
          <p:nvPr/>
        </p:nvSpPr>
        <p:spPr>
          <a:xfrm>
            <a:off x="10281323" y="4010194"/>
            <a:ext cx="164452" cy="44329"/>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4" name="Google Shape;594;p27"/>
          <p:cNvSpPr/>
          <p:nvPr/>
        </p:nvSpPr>
        <p:spPr>
          <a:xfrm>
            <a:off x="10134387" y="3387452"/>
            <a:ext cx="866484" cy="727728"/>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5" name="Google Shape;595;p27"/>
          <p:cNvSpPr/>
          <p:nvPr/>
        </p:nvSpPr>
        <p:spPr>
          <a:xfrm>
            <a:off x="6235244" y="1953005"/>
            <a:ext cx="3499373" cy="227142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6" name="Google Shape;596;p27"/>
          <p:cNvSpPr/>
          <p:nvPr/>
        </p:nvSpPr>
        <p:spPr>
          <a:xfrm>
            <a:off x="6235244" y="1953004"/>
            <a:ext cx="3499373" cy="366416"/>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7" name="Google Shape;597;p27"/>
          <p:cNvSpPr/>
          <p:nvPr/>
        </p:nvSpPr>
        <p:spPr>
          <a:xfrm>
            <a:off x="6376385" y="2429262"/>
            <a:ext cx="3223911" cy="1675756"/>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8" name="Google Shape;598;p27"/>
          <p:cNvSpPr/>
          <p:nvPr/>
        </p:nvSpPr>
        <p:spPr>
          <a:xfrm>
            <a:off x="6469977" y="2526962"/>
            <a:ext cx="76025" cy="154693"/>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9" name="Google Shape;599;p27"/>
          <p:cNvSpPr/>
          <p:nvPr/>
        </p:nvSpPr>
        <p:spPr>
          <a:xfrm>
            <a:off x="6739973" y="2526962"/>
            <a:ext cx="77408" cy="154693"/>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0" name="Google Shape;600;p27"/>
          <p:cNvSpPr/>
          <p:nvPr/>
        </p:nvSpPr>
        <p:spPr>
          <a:xfrm>
            <a:off x="6611076" y="2526961"/>
            <a:ext cx="61096" cy="16828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1" name="Google Shape;601;p27"/>
          <p:cNvSpPr/>
          <p:nvPr/>
        </p:nvSpPr>
        <p:spPr>
          <a:xfrm>
            <a:off x="6877007" y="2674814"/>
            <a:ext cx="43484" cy="43484"/>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2" name="Google Shape;602;p27"/>
          <p:cNvSpPr/>
          <p:nvPr/>
        </p:nvSpPr>
        <p:spPr>
          <a:xfrm>
            <a:off x="6940789" y="2674814"/>
            <a:ext cx="43443" cy="43484"/>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3" name="Google Shape;603;p27"/>
          <p:cNvSpPr/>
          <p:nvPr/>
        </p:nvSpPr>
        <p:spPr>
          <a:xfrm>
            <a:off x="7031696" y="2674814"/>
            <a:ext cx="43443" cy="43484"/>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4" name="Google Shape;604;p27"/>
          <p:cNvSpPr/>
          <p:nvPr/>
        </p:nvSpPr>
        <p:spPr>
          <a:xfrm>
            <a:off x="6507967" y="2852562"/>
            <a:ext cx="2316211" cy="4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5" name="Google Shape;605;p27"/>
          <p:cNvSpPr/>
          <p:nvPr/>
        </p:nvSpPr>
        <p:spPr>
          <a:xfrm>
            <a:off x="8963771" y="2852562"/>
            <a:ext cx="179140" cy="4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6" name="Google Shape;606;p27"/>
          <p:cNvSpPr/>
          <p:nvPr/>
        </p:nvSpPr>
        <p:spPr>
          <a:xfrm>
            <a:off x="9241905" y="2852562"/>
            <a:ext cx="227993" cy="4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7" name="Google Shape;607;p27"/>
          <p:cNvSpPr/>
          <p:nvPr/>
        </p:nvSpPr>
        <p:spPr>
          <a:xfrm>
            <a:off x="6507967" y="3034377"/>
            <a:ext cx="1449188" cy="4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8" name="Google Shape;608;p27"/>
          <p:cNvSpPr/>
          <p:nvPr/>
        </p:nvSpPr>
        <p:spPr>
          <a:xfrm>
            <a:off x="8171391" y="3034377"/>
            <a:ext cx="260575" cy="4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9" name="Google Shape;609;p27"/>
          <p:cNvSpPr/>
          <p:nvPr/>
        </p:nvSpPr>
        <p:spPr>
          <a:xfrm>
            <a:off x="7726371" y="3138870"/>
            <a:ext cx="705619" cy="4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0" name="Google Shape;610;p27"/>
          <p:cNvSpPr/>
          <p:nvPr/>
        </p:nvSpPr>
        <p:spPr>
          <a:xfrm>
            <a:off x="7487571" y="3138870"/>
            <a:ext cx="142531" cy="4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1" name="Google Shape;611;p27"/>
          <p:cNvSpPr/>
          <p:nvPr/>
        </p:nvSpPr>
        <p:spPr>
          <a:xfrm>
            <a:off x="7232501" y="3138870"/>
            <a:ext cx="142491" cy="4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2" name="Google Shape;612;p27"/>
          <p:cNvSpPr/>
          <p:nvPr/>
        </p:nvSpPr>
        <p:spPr>
          <a:xfrm>
            <a:off x="6978774" y="3138870"/>
            <a:ext cx="141148" cy="4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3" name="Google Shape;613;p27"/>
          <p:cNvSpPr/>
          <p:nvPr/>
        </p:nvSpPr>
        <p:spPr>
          <a:xfrm>
            <a:off x="6723705" y="3138870"/>
            <a:ext cx="141148" cy="4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4" name="Google Shape;614;p27"/>
          <p:cNvSpPr/>
          <p:nvPr/>
        </p:nvSpPr>
        <p:spPr>
          <a:xfrm>
            <a:off x="6723704" y="3266385"/>
            <a:ext cx="2196784" cy="4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5" name="Google Shape;615;p27"/>
          <p:cNvSpPr/>
          <p:nvPr/>
        </p:nvSpPr>
        <p:spPr>
          <a:xfrm>
            <a:off x="6507967" y="3138870"/>
            <a:ext cx="51619" cy="4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6" name="Google Shape;616;p27"/>
          <p:cNvSpPr/>
          <p:nvPr/>
        </p:nvSpPr>
        <p:spPr>
          <a:xfrm>
            <a:off x="6507967" y="3266385"/>
            <a:ext cx="51619" cy="4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7" name="Google Shape;617;p27"/>
          <p:cNvSpPr/>
          <p:nvPr/>
        </p:nvSpPr>
        <p:spPr>
          <a:xfrm>
            <a:off x="6507967" y="3393940"/>
            <a:ext cx="51619" cy="4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8" name="Google Shape;618;p27"/>
          <p:cNvSpPr/>
          <p:nvPr/>
        </p:nvSpPr>
        <p:spPr>
          <a:xfrm>
            <a:off x="6507967" y="3521454"/>
            <a:ext cx="51619" cy="4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9" name="Google Shape;619;p27"/>
          <p:cNvSpPr/>
          <p:nvPr/>
        </p:nvSpPr>
        <p:spPr>
          <a:xfrm>
            <a:off x="9053296" y="3266385"/>
            <a:ext cx="302635" cy="4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0" name="Google Shape;620;p27"/>
          <p:cNvSpPr/>
          <p:nvPr/>
        </p:nvSpPr>
        <p:spPr>
          <a:xfrm>
            <a:off x="6718296" y="3393940"/>
            <a:ext cx="607913" cy="4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1" name="Google Shape;621;p27"/>
          <p:cNvSpPr/>
          <p:nvPr/>
        </p:nvSpPr>
        <p:spPr>
          <a:xfrm>
            <a:off x="6718296" y="3524180"/>
            <a:ext cx="607913" cy="4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2" name="Google Shape;622;p27"/>
          <p:cNvSpPr/>
          <p:nvPr/>
        </p:nvSpPr>
        <p:spPr>
          <a:xfrm>
            <a:off x="6718296" y="3655802"/>
            <a:ext cx="607913" cy="4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3" name="Google Shape;623;p27"/>
          <p:cNvSpPr/>
          <p:nvPr/>
        </p:nvSpPr>
        <p:spPr>
          <a:xfrm>
            <a:off x="6718296" y="3786042"/>
            <a:ext cx="607913" cy="4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4" name="Google Shape;624;p27"/>
          <p:cNvSpPr/>
          <p:nvPr/>
        </p:nvSpPr>
        <p:spPr>
          <a:xfrm>
            <a:off x="7726371" y="3786042"/>
            <a:ext cx="1237507" cy="4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5" name="Google Shape;625;p27"/>
          <p:cNvSpPr/>
          <p:nvPr/>
        </p:nvSpPr>
        <p:spPr>
          <a:xfrm>
            <a:off x="8460385" y="3655802"/>
            <a:ext cx="503455" cy="4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6" name="Google Shape;626;p27"/>
          <p:cNvSpPr/>
          <p:nvPr/>
        </p:nvSpPr>
        <p:spPr>
          <a:xfrm>
            <a:off x="8764303" y="3521454"/>
            <a:ext cx="199519" cy="4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7" name="Google Shape;627;p27"/>
          <p:cNvSpPr/>
          <p:nvPr/>
        </p:nvSpPr>
        <p:spPr>
          <a:xfrm>
            <a:off x="9714553" y="2304081"/>
            <a:ext cx="1485731" cy="2312535"/>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8" name="Google Shape;628;p27"/>
          <p:cNvSpPr/>
          <p:nvPr/>
        </p:nvSpPr>
        <p:spPr>
          <a:xfrm>
            <a:off x="9714553" y="2304081"/>
            <a:ext cx="1485731" cy="20993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9" name="Google Shape;629;p27"/>
          <p:cNvSpPr/>
          <p:nvPr/>
        </p:nvSpPr>
        <p:spPr>
          <a:xfrm>
            <a:off x="9795031" y="2576977"/>
            <a:ext cx="1328271" cy="1970835"/>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0" name="Google Shape;630;p27"/>
          <p:cNvSpPr/>
          <p:nvPr/>
        </p:nvSpPr>
        <p:spPr>
          <a:xfrm>
            <a:off x="10119215" y="2374035"/>
            <a:ext cx="71179" cy="36219"/>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1" name="Google Shape;631;p27"/>
          <p:cNvSpPr/>
          <p:nvPr/>
        </p:nvSpPr>
        <p:spPr>
          <a:xfrm>
            <a:off x="9859149" y="2807852"/>
            <a:ext cx="943465" cy="2220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2" name="Google Shape;632;p27"/>
          <p:cNvSpPr/>
          <p:nvPr/>
        </p:nvSpPr>
        <p:spPr>
          <a:xfrm>
            <a:off x="10860889" y="2807852"/>
            <a:ext cx="91001" cy="2220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3" name="Google Shape;633;p27"/>
          <p:cNvSpPr/>
          <p:nvPr/>
        </p:nvSpPr>
        <p:spPr>
          <a:xfrm>
            <a:off x="10986848" y="2807852"/>
            <a:ext cx="73485" cy="2220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4" name="Google Shape;634;p27"/>
          <p:cNvSpPr/>
          <p:nvPr/>
        </p:nvSpPr>
        <p:spPr>
          <a:xfrm>
            <a:off x="9859148" y="2911648"/>
            <a:ext cx="539992" cy="2220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5" name="Google Shape;635;p27"/>
          <p:cNvSpPr/>
          <p:nvPr/>
        </p:nvSpPr>
        <p:spPr>
          <a:xfrm>
            <a:off x="10408403" y="2911648"/>
            <a:ext cx="170325" cy="2220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6" name="Google Shape;636;p27"/>
          <p:cNvSpPr/>
          <p:nvPr/>
        </p:nvSpPr>
        <p:spPr>
          <a:xfrm>
            <a:off x="10464409" y="2971116"/>
            <a:ext cx="114319" cy="23353"/>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7" name="Google Shape;637;p27"/>
          <p:cNvSpPr/>
          <p:nvPr/>
        </p:nvSpPr>
        <p:spPr>
          <a:xfrm>
            <a:off x="10408403" y="2971116"/>
            <a:ext cx="33876" cy="23353"/>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8" name="Google Shape;638;p27"/>
          <p:cNvSpPr/>
          <p:nvPr/>
        </p:nvSpPr>
        <p:spPr>
          <a:xfrm>
            <a:off x="10274296" y="2971116"/>
            <a:ext cx="102677" cy="23353"/>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9" name="Google Shape;639;p27"/>
          <p:cNvSpPr/>
          <p:nvPr/>
        </p:nvSpPr>
        <p:spPr>
          <a:xfrm>
            <a:off x="10128549" y="2971116"/>
            <a:ext cx="103831" cy="23353"/>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0" name="Google Shape;640;p27"/>
          <p:cNvSpPr/>
          <p:nvPr/>
        </p:nvSpPr>
        <p:spPr>
          <a:xfrm>
            <a:off x="9982766" y="2971116"/>
            <a:ext cx="103831" cy="23353"/>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1" name="Google Shape;641;p27"/>
          <p:cNvSpPr/>
          <p:nvPr/>
        </p:nvSpPr>
        <p:spPr>
          <a:xfrm>
            <a:off x="9982766" y="3044600"/>
            <a:ext cx="875817" cy="2220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2" name="Google Shape;642;p27"/>
          <p:cNvSpPr/>
          <p:nvPr/>
        </p:nvSpPr>
        <p:spPr>
          <a:xfrm>
            <a:off x="9859148" y="2971116"/>
            <a:ext cx="52509" cy="23353"/>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3" name="Google Shape;643;p27"/>
          <p:cNvSpPr/>
          <p:nvPr/>
        </p:nvSpPr>
        <p:spPr>
          <a:xfrm>
            <a:off x="9859148" y="3044600"/>
            <a:ext cx="52509" cy="2220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4" name="Google Shape;644;p27"/>
          <p:cNvSpPr/>
          <p:nvPr/>
        </p:nvSpPr>
        <p:spPr>
          <a:xfrm>
            <a:off x="9859148" y="3116898"/>
            <a:ext cx="52509" cy="23353"/>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5" name="Google Shape;645;p27"/>
          <p:cNvSpPr/>
          <p:nvPr/>
        </p:nvSpPr>
        <p:spPr>
          <a:xfrm>
            <a:off x="9859148" y="3190385"/>
            <a:ext cx="52509" cy="22164"/>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6" name="Google Shape;646;p27"/>
          <p:cNvSpPr/>
          <p:nvPr/>
        </p:nvSpPr>
        <p:spPr>
          <a:xfrm>
            <a:off x="10912210" y="3044600"/>
            <a:ext cx="128303" cy="2220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7" name="Google Shape;647;p27"/>
          <p:cNvSpPr/>
          <p:nvPr/>
        </p:nvSpPr>
        <p:spPr>
          <a:xfrm>
            <a:off x="9979270" y="3116898"/>
            <a:ext cx="369701" cy="23353"/>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8" name="Google Shape;648;p27"/>
          <p:cNvSpPr/>
          <p:nvPr/>
        </p:nvSpPr>
        <p:spPr>
          <a:xfrm>
            <a:off x="10464409" y="3340817"/>
            <a:ext cx="418681" cy="23353"/>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9" name="Google Shape;649;p27"/>
          <p:cNvSpPr/>
          <p:nvPr/>
        </p:nvSpPr>
        <p:spPr>
          <a:xfrm>
            <a:off x="10572853" y="3266177"/>
            <a:ext cx="310235" cy="23353"/>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0" name="Google Shape;650;p27"/>
          <p:cNvSpPr/>
          <p:nvPr/>
        </p:nvSpPr>
        <p:spPr>
          <a:xfrm>
            <a:off x="10746605" y="3190385"/>
            <a:ext cx="136484" cy="22164"/>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1" name="Google Shape;651;p27"/>
          <p:cNvSpPr/>
          <p:nvPr/>
        </p:nvSpPr>
        <p:spPr>
          <a:xfrm>
            <a:off x="9859148" y="2706399"/>
            <a:ext cx="437349" cy="2220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2" name="Google Shape;652;p27"/>
          <p:cNvSpPr/>
          <p:nvPr/>
        </p:nvSpPr>
        <p:spPr>
          <a:xfrm>
            <a:off x="9859148" y="3518064"/>
            <a:ext cx="706752" cy="23353"/>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3" name="Google Shape;653;p27"/>
          <p:cNvSpPr/>
          <p:nvPr/>
        </p:nvSpPr>
        <p:spPr>
          <a:xfrm>
            <a:off x="9859148" y="3607841"/>
            <a:ext cx="706752" cy="23388"/>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4" name="Google Shape;654;p27"/>
          <p:cNvSpPr/>
          <p:nvPr/>
        </p:nvSpPr>
        <p:spPr>
          <a:xfrm>
            <a:off x="9859148" y="3697653"/>
            <a:ext cx="705563" cy="23353"/>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5" name="Google Shape;655;p27"/>
          <p:cNvSpPr/>
          <p:nvPr/>
        </p:nvSpPr>
        <p:spPr>
          <a:xfrm>
            <a:off x="9859148" y="4234076"/>
            <a:ext cx="705563" cy="2220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6" name="Google Shape;656;p27"/>
          <p:cNvSpPr/>
          <p:nvPr/>
        </p:nvSpPr>
        <p:spPr>
          <a:xfrm>
            <a:off x="10501711" y="3414267"/>
            <a:ext cx="209935" cy="2220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7" name="Google Shape;657;p27"/>
          <p:cNvSpPr/>
          <p:nvPr/>
        </p:nvSpPr>
        <p:spPr>
          <a:xfrm>
            <a:off x="10780411" y="3414267"/>
            <a:ext cx="279925" cy="2220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8" name="Google Shape;658;p27"/>
          <p:cNvSpPr/>
          <p:nvPr/>
        </p:nvSpPr>
        <p:spPr>
          <a:xfrm>
            <a:off x="10780411" y="3518064"/>
            <a:ext cx="279925" cy="23353"/>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9" name="Google Shape;659;p27"/>
          <p:cNvSpPr/>
          <p:nvPr/>
        </p:nvSpPr>
        <p:spPr>
          <a:xfrm>
            <a:off x="9859149" y="4370524"/>
            <a:ext cx="107327" cy="2220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0" name="Google Shape;660;p27"/>
          <p:cNvSpPr/>
          <p:nvPr/>
        </p:nvSpPr>
        <p:spPr>
          <a:xfrm>
            <a:off x="9859149" y="4438173"/>
            <a:ext cx="107327" cy="23353"/>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1" name="Google Shape;661;p27"/>
          <p:cNvSpPr/>
          <p:nvPr/>
        </p:nvSpPr>
        <p:spPr>
          <a:xfrm>
            <a:off x="9994443" y="4438173"/>
            <a:ext cx="656584" cy="23353"/>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2" name="Google Shape;662;p27"/>
          <p:cNvSpPr/>
          <p:nvPr/>
        </p:nvSpPr>
        <p:spPr>
          <a:xfrm>
            <a:off x="10024752" y="4370524"/>
            <a:ext cx="106139" cy="2220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3" name="Google Shape;663;p27"/>
          <p:cNvSpPr/>
          <p:nvPr/>
        </p:nvSpPr>
        <p:spPr>
          <a:xfrm>
            <a:off x="10189170" y="4370524"/>
            <a:ext cx="107327" cy="2220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4" name="Google Shape;664;p27"/>
          <p:cNvSpPr/>
          <p:nvPr/>
        </p:nvSpPr>
        <p:spPr>
          <a:xfrm>
            <a:off x="10354774" y="4370524"/>
            <a:ext cx="106173" cy="2220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5" name="Google Shape;665;p27"/>
          <p:cNvSpPr/>
          <p:nvPr/>
        </p:nvSpPr>
        <p:spPr>
          <a:xfrm>
            <a:off x="10520379" y="4370524"/>
            <a:ext cx="106139" cy="2220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6" name="Google Shape;666;p27"/>
          <p:cNvSpPr/>
          <p:nvPr/>
        </p:nvSpPr>
        <p:spPr>
          <a:xfrm>
            <a:off x="10684795" y="4370524"/>
            <a:ext cx="107327" cy="2220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7" name="Google Shape;667;p27"/>
          <p:cNvSpPr/>
          <p:nvPr/>
        </p:nvSpPr>
        <p:spPr>
          <a:xfrm>
            <a:off x="10850401" y="4370524"/>
            <a:ext cx="72332" cy="2220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8" name="Google Shape;668;p27"/>
          <p:cNvSpPr/>
          <p:nvPr/>
        </p:nvSpPr>
        <p:spPr>
          <a:xfrm>
            <a:off x="10628825" y="1659175"/>
            <a:ext cx="1141724" cy="1046108"/>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9" name="Google Shape;669;p27"/>
          <p:cNvSpPr/>
          <p:nvPr/>
        </p:nvSpPr>
        <p:spPr>
          <a:xfrm>
            <a:off x="10628825" y="1649876"/>
            <a:ext cx="1141724" cy="52509"/>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0" name="Google Shape;670;p27"/>
          <p:cNvSpPr/>
          <p:nvPr/>
        </p:nvSpPr>
        <p:spPr>
          <a:xfrm>
            <a:off x="10628825" y="1659175"/>
            <a:ext cx="1141724" cy="160991"/>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1" name="Google Shape;671;p27"/>
          <p:cNvSpPr/>
          <p:nvPr/>
        </p:nvSpPr>
        <p:spPr>
          <a:xfrm>
            <a:off x="10691787" y="1867921"/>
            <a:ext cx="1020448" cy="784887"/>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2" name="Google Shape;672;p27"/>
          <p:cNvSpPr/>
          <p:nvPr/>
        </p:nvSpPr>
        <p:spPr>
          <a:xfrm>
            <a:off x="10740766" y="2045203"/>
            <a:ext cx="725385" cy="1751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3" name="Google Shape;673;p27"/>
          <p:cNvSpPr/>
          <p:nvPr/>
        </p:nvSpPr>
        <p:spPr>
          <a:xfrm>
            <a:off x="11510443" y="2045203"/>
            <a:ext cx="69989" cy="1751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4" name="Google Shape;674;p27"/>
          <p:cNvSpPr/>
          <p:nvPr/>
        </p:nvSpPr>
        <p:spPr>
          <a:xfrm>
            <a:off x="11607247" y="2045203"/>
            <a:ext cx="56005" cy="1751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5" name="Google Shape;675;p27"/>
          <p:cNvSpPr/>
          <p:nvPr/>
        </p:nvSpPr>
        <p:spPr>
          <a:xfrm>
            <a:off x="10740766" y="2125646"/>
            <a:ext cx="415185" cy="17549"/>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6" name="Google Shape;676;p27"/>
          <p:cNvSpPr/>
          <p:nvPr/>
        </p:nvSpPr>
        <p:spPr>
          <a:xfrm>
            <a:off x="11161752" y="2125646"/>
            <a:ext cx="131835" cy="17549"/>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7" name="Google Shape;677;p27"/>
          <p:cNvSpPr/>
          <p:nvPr/>
        </p:nvSpPr>
        <p:spPr>
          <a:xfrm>
            <a:off x="11206082" y="2172317"/>
            <a:ext cx="87505" cy="1636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8" name="Google Shape;678;p27"/>
          <p:cNvSpPr/>
          <p:nvPr/>
        </p:nvSpPr>
        <p:spPr>
          <a:xfrm>
            <a:off x="11162942" y="2172317"/>
            <a:ext cx="25660" cy="1636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9" name="Google Shape;679;p27"/>
          <p:cNvSpPr/>
          <p:nvPr/>
        </p:nvSpPr>
        <p:spPr>
          <a:xfrm>
            <a:off x="11059146" y="2172317"/>
            <a:ext cx="79324" cy="1636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0" name="Google Shape;680;p27"/>
          <p:cNvSpPr/>
          <p:nvPr/>
        </p:nvSpPr>
        <p:spPr>
          <a:xfrm>
            <a:off x="10947170" y="2172317"/>
            <a:ext cx="79359" cy="1636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1" name="Google Shape;681;p27"/>
          <p:cNvSpPr/>
          <p:nvPr/>
        </p:nvSpPr>
        <p:spPr>
          <a:xfrm>
            <a:off x="10835229" y="2172317"/>
            <a:ext cx="79324" cy="1636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2" name="Google Shape;682;p27"/>
          <p:cNvSpPr/>
          <p:nvPr/>
        </p:nvSpPr>
        <p:spPr>
          <a:xfrm>
            <a:off x="10835229" y="2228288"/>
            <a:ext cx="672911" cy="1636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3" name="Google Shape;683;p27"/>
          <p:cNvSpPr/>
          <p:nvPr/>
        </p:nvSpPr>
        <p:spPr>
          <a:xfrm>
            <a:off x="10740765" y="2172317"/>
            <a:ext cx="39680" cy="1636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4" name="Google Shape;684;p27"/>
          <p:cNvSpPr/>
          <p:nvPr/>
        </p:nvSpPr>
        <p:spPr>
          <a:xfrm>
            <a:off x="10740765" y="2228288"/>
            <a:ext cx="39680" cy="1636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5" name="Google Shape;685;p27"/>
          <p:cNvSpPr/>
          <p:nvPr/>
        </p:nvSpPr>
        <p:spPr>
          <a:xfrm>
            <a:off x="10740765" y="2284258"/>
            <a:ext cx="39680" cy="1636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6" name="Google Shape;686;p27"/>
          <p:cNvSpPr/>
          <p:nvPr/>
        </p:nvSpPr>
        <p:spPr>
          <a:xfrm>
            <a:off x="11548933" y="2228288"/>
            <a:ext cx="99147" cy="1636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7" name="Google Shape;687;p27"/>
          <p:cNvSpPr/>
          <p:nvPr/>
        </p:nvSpPr>
        <p:spPr>
          <a:xfrm>
            <a:off x="10832886" y="2284258"/>
            <a:ext cx="284609" cy="1636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8" name="Google Shape;688;p27"/>
          <p:cNvSpPr/>
          <p:nvPr/>
        </p:nvSpPr>
        <p:spPr>
          <a:xfrm>
            <a:off x="11206081" y="2356555"/>
            <a:ext cx="320723" cy="1751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9" name="Google Shape;689;p27"/>
          <p:cNvSpPr/>
          <p:nvPr/>
        </p:nvSpPr>
        <p:spPr>
          <a:xfrm>
            <a:off x="11421820" y="2318064"/>
            <a:ext cx="104985" cy="17549"/>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0" name="Google Shape;690;p27"/>
          <p:cNvSpPr/>
          <p:nvPr/>
        </p:nvSpPr>
        <p:spPr>
          <a:xfrm>
            <a:off x="10740765" y="1968220"/>
            <a:ext cx="335896" cy="17549"/>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1" name="Google Shape;691;p27"/>
          <p:cNvSpPr/>
          <p:nvPr/>
        </p:nvSpPr>
        <p:spPr>
          <a:xfrm>
            <a:off x="10740766" y="2513980"/>
            <a:ext cx="542300" cy="1636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2" name="Google Shape;692;p27"/>
          <p:cNvSpPr/>
          <p:nvPr/>
        </p:nvSpPr>
        <p:spPr>
          <a:xfrm>
            <a:off x="11234050" y="2413716"/>
            <a:ext cx="160991" cy="1636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3" name="Google Shape;693;p27"/>
          <p:cNvSpPr/>
          <p:nvPr/>
        </p:nvSpPr>
        <p:spPr>
          <a:xfrm>
            <a:off x="11448634" y="2413716"/>
            <a:ext cx="214620" cy="1636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4" name="Google Shape;694;p27"/>
          <p:cNvSpPr/>
          <p:nvPr/>
        </p:nvSpPr>
        <p:spPr>
          <a:xfrm>
            <a:off x="11448634" y="2493004"/>
            <a:ext cx="214620" cy="1751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5" name="Google Shape;695;p27"/>
          <p:cNvSpPr/>
          <p:nvPr/>
        </p:nvSpPr>
        <p:spPr>
          <a:xfrm>
            <a:off x="10740765" y="2568796"/>
            <a:ext cx="81667" cy="1751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6" name="Google Shape;696;p27"/>
          <p:cNvSpPr/>
          <p:nvPr/>
        </p:nvSpPr>
        <p:spPr>
          <a:xfrm>
            <a:off x="10843408" y="2568796"/>
            <a:ext cx="504963" cy="1751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187" name="Picture 4">
            <a:extLst>
              <a:ext uri="{FF2B5EF4-FFF2-40B4-BE49-F238E27FC236}">
                <a16:creationId xmlns:a16="http://schemas.microsoft.com/office/drawing/2014/main" id="{A81B31EA-409B-4DDF-81F8-A07A5EC2B6FA}"/>
              </a:ext>
            </a:extLst>
          </p:cNvPr>
          <p:cNvPicPr>
            <a:picLocks noChangeAspect="1"/>
          </p:cNvPicPr>
          <p:nvPr/>
        </p:nvPicPr>
        <p:blipFill rotWithShape="1">
          <a:blip r:embed="rId3">
            <a:lum bright="70000" contrast="-70000"/>
          </a:blip>
          <a:srcRect t="13031" r="11906"/>
          <a:stretch/>
        </p:blipFill>
        <p:spPr>
          <a:xfrm>
            <a:off x="9679192" y="-11463"/>
            <a:ext cx="2512809" cy="12465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136B-F6B2-4596-A835-46B69C5DE2F0}"/>
              </a:ext>
            </a:extLst>
          </p:cNvPr>
          <p:cNvSpPr>
            <a:spLocks noGrp="1"/>
          </p:cNvSpPr>
          <p:nvPr>
            <p:ph type="ctrTitle"/>
          </p:nvPr>
        </p:nvSpPr>
        <p:spPr>
          <a:xfrm>
            <a:off x="673858" y="5470563"/>
            <a:ext cx="8082447" cy="802111"/>
          </a:xfrm>
        </p:spPr>
        <p:txBody>
          <a:bodyPr anchor="ctr">
            <a:normAutofit fontScale="90000"/>
          </a:bodyPr>
          <a:lstStyle/>
          <a:p>
            <a:r>
              <a:rPr lang="en-US" sz="4400" dirty="0">
                <a:latin typeface="Righteous" panose="02010506000000020000" pitchFamily="2" charset="0"/>
              </a:rPr>
              <a:t>Hardware &amp; Software Required</a:t>
            </a:r>
          </a:p>
        </p:txBody>
      </p:sp>
      <p:sp>
        <p:nvSpPr>
          <p:cNvPr id="75" name="Rectangle 74">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7" y="629043"/>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sym typeface="Arial"/>
            </a:endParaRPr>
          </a:p>
        </p:txBody>
      </p:sp>
      <p:pic>
        <p:nvPicPr>
          <p:cNvPr id="1026" name="Picture 2" descr="What is Python Coding? | Coding for Kids Ages 11+ | Juni Learning">
            <a:extLst>
              <a:ext uri="{FF2B5EF4-FFF2-40B4-BE49-F238E27FC236}">
                <a16:creationId xmlns:a16="http://schemas.microsoft.com/office/drawing/2014/main" id="{6088D3CC-2BC5-47B9-B382-D2936B833C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960" b="18005"/>
          <a:stretch/>
        </p:blipFill>
        <p:spPr bwMode="auto">
          <a:xfrm>
            <a:off x="650785" y="688098"/>
            <a:ext cx="1175899" cy="741425"/>
          </a:xfrm>
          <a:prstGeom prst="rect">
            <a:avLst/>
          </a:prstGeom>
          <a:noFill/>
          <a:extLst>
            <a:ext uri="{909E8E84-426E-40DD-AFC4-6F175D3DCCD1}">
              <a14:hiddenFill xmlns:a14="http://schemas.microsoft.com/office/drawing/2010/main">
                <a:solidFill>
                  <a:srgbClr val="FFFFFF"/>
                </a:solidFill>
              </a14:hiddenFill>
            </a:ext>
          </a:extLst>
        </p:spPr>
      </p:pic>
      <p:sp>
        <p:nvSpPr>
          <p:cNvPr id="77" name="Right Triangle 76">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9"/>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sym typeface="Arial"/>
            </a:endParaRPr>
          </a:p>
        </p:txBody>
      </p:sp>
      <p:sp>
        <p:nvSpPr>
          <p:cNvPr id="79" name="Freeform: Shape 78">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5"/>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sym typeface="Arial"/>
            </a:endParaRPr>
          </a:p>
        </p:txBody>
      </p:sp>
      <p:sp>
        <p:nvSpPr>
          <p:cNvPr id="81" name="Right Triangle 80">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7"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sym typeface="Arial"/>
            </a:endParaRPr>
          </a:p>
        </p:txBody>
      </p:sp>
      <p:sp>
        <p:nvSpPr>
          <p:cNvPr id="83" name="Rectangle 82">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2" y="2856073"/>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sym typeface="Arial"/>
            </a:endParaRPr>
          </a:p>
        </p:txBody>
      </p:sp>
      <p:sp>
        <p:nvSpPr>
          <p:cNvPr id="85" name="Right Triangle 84">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sym typeface="Arial"/>
            </a:endParaRPr>
          </a:p>
        </p:txBody>
      </p:sp>
      <p:sp>
        <p:nvSpPr>
          <p:cNvPr id="87" name="Rectangle 86">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3"/>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sym typeface="Arial"/>
            </a:endParaRPr>
          </a:p>
        </p:txBody>
      </p:sp>
      <p:sp>
        <p:nvSpPr>
          <p:cNvPr id="89" name="Right Triangle 88">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4"/>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sym typeface="Arial"/>
            </a:endParaRPr>
          </a:p>
        </p:txBody>
      </p:sp>
      <p:sp>
        <p:nvSpPr>
          <p:cNvPr id="91" name="Rectangle 90">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7" y="2850675"/>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sym typeface="Arial"/>
            </a:endParaRPr>
          </a:p>
        </p:txBody>
      </p:sp>
      <p:sp>
        <p:nvSpPr>
          <p:cNvPr id="93" name="Right Triangle 92">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6"/>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sym typeface="Arial"/>
            </a:endParaRPr>
          </a:p>
        </p:txBody>
      </p:sp>
      <p:sp>
        <p:nvSpPr>
          <p:cNvPr id="95" name="Rectangle 94">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3"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sym typeface="Arial"/>
            </a:endParaRPr>
          </a:p>
        </p:txBody>
      </p:sp>
      <p:pic>
        <p:nvPicPr>
          <p:cNvPr id="1028" name="Picture 4" descr="Introduction - OpenCV Tutorial C++">
            <a:extLst>
              <a:ext uri="{FF2B5EF4-FFF2-40B4-BE49-F238E27FC236}">
                <a16:creationId xmlns:a16="http://schemas.microsoft.com/office/drawing/2014/main" id="{7E3F3A1F-9AC1-4AA5-AEFA-6801ED6B810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17535" y="1549538"/>
            <a:ext cx="1366351" cy="1206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Keras - Wikipedia">
            <a:extLst>
              <a:ext uri="{FF2B5EF4-FFF2-40B4-BE49-F238E27FC236}">
                <a16:creationId xmlns:a16="http://schemas.microsoft.com/office/drawing/2014/main" id="{0645CB0B-9BF1-4652-8A33-EF6B738261F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32930" y="3009631"/>
            <a:ext cx="1581964" cy="1581964"/>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6" y="2069831"/>
            <a:ext cx="2789855" cy="26368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sym typeface="Arial"/>
            </a:endParaRPr>
          </a:p>
        </p:txBody>
      </p:sp>
      <p:pic>
        <p:nvPicPr>
          <p:cNvPr id="5" name="Picture 4" descr="5 Important Changes Coming with TensorFlow 2.0 | by George Seif | Level Up  Coding">
            <a:extLst>
              <a:ext uri="{FF2B5EF4-FFF2-40B4-BE49-F238E27FC236}">
                <a16:creationId xmlns:a16="http://schemas.microsoft.com/office/drawing/2014/main" id="{E58ED509-B1C1-4D5E-9B98-277EE5DA872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81226" y="2265083"/>
            <a:ext cx="2140615" cy="2288408"/>
          </a:xfrm>
          <a:prstGeom prst="rect">
            <a:avLst/>
          </a:prstGeom>
          <a:noFill/>
          <a:extLst>
            <a:ext uri="{909E8E84-426E-40DD-AFC4-6F175D3DCCD1}">
              <a14:hiddenFill xmlns:a14="http://schemas.microsoft.com/office/drawing/2010/main">
                <a:solidFill>
                  <a:srgbClr val="FFFFFF"/>
                </a:solidFill>
              </a14:hiddenFill>
            </a:ext>
          </a:extLst>
        </p:spPr>
      </p:pic>
      <p:sp>
        <p:nvSpPr>
          <p:cNvPr id="99" name="Right Triangle 98">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FF5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sym typeface="Arial"/>
            </a:endParaRPr>
          </a:p>
        </p:txBody>
      </p:sp>
      <p:sp>
        <p:nvSpPr>
          <p:cNvPr id="3" name="TextBox 2">
            <a:extLst>
              <a:ext uri="{FF2B5EF4-FFF2-40B4-BE49-F238E27FC236}">
                <a16:creationId xmlns:a16="http://schemas.microsoft.com/office/drawing/2014/main" id="{E78C9102-176D-4ED9-A39B-0964EF90ADC4}"/>
              </a:ext>
            </a:extLst>
          </p:cNvPr>
          <p:cNvSpPr txBox="1"/>
          <p:nvPr/>
        </p:nvSpPr>
        <p:spPr>
          <a:xfrm>
            <a:off x="6775832" y="889447"/>
            <a:ext cx="1980472" cy="1531445"/>
          </a:xfrm>
          <a:prstGeom prst="rect">
            <a:avLst/>
          </a:prstGeom>
          <a:noFill/>
        </p:spPr>
        <p:txBody>
          <a:bodyPr wrap="square" rtlCol="0">
            <a:spAutoFit/>
          </a:bodyPr>
          <a:lstStyle/>
          <a:p>
            <a:pPr marL="226478" indent="-226478" defTabSz="1219170">
              <a:lnSpc>
                <a:spcPct val="150000"/>
              </a:lnSpc>
              <a:buClr>
                <a:srgbClr val="000000"/>
              </a:buClr>
              <a:buFont typeface="Arial" panose="020B0604020202020204" pitchFamily="34" charset="0"/>
              <a:buChar char="•"/>
            </a:pPr>
            <a:r>
              <a:rPr lang="en-US" sz="1600" kern="0" dirty="0">
                <a:solidFill>
                  <a:srgbClr val="000000"/>
                </a:solidFill>
                <a:latin typeface="Calibri" panose="020F0502020204030204"/>
                <a:cs typeface="Arial"/>
                <a:sym typeface="Arial"/>
              </a:rPr>
              <a:t>Good Processor</a:t>
            </a:r>
          </a:p>
          <a:p>
            <a:pPr marL="226478" indent="-226478" defTabSz="1219170">
              <a:lnSpc>
                <a:spcPct val="150000"/>
              </a:lnSpc>
              <a:buClr>
                <a:srgbClr val="000000"/>
              </a:buClr>
              <a:buFont typeface="Arial" panose="020B0604020202020204" pitchFamily="34" charset="0"/>
              <a:buChar char="•"/>
            </a:pPr>
            <a:r>
              <a:rPr lang="en-US" sz="1600" kern="0" dirty="0">
                <a:solidFill>
                  <a:srgbClr val="000000"/>
                </a:solidFill>
                <a:latin typeface="Calibri" panose="020F0502020204030204"/>
                <a:cs typeface="Arial"/>
                <a:sym typeface="Arial"/>
              </a:rPr>
              <a:t>Good Camera</a:t>
            </a:r>
          </a:p>
          <a:p>
            <a:pPr marL="226478" indent="-226478" defTabSz="1219170">
              <a:lnSpc>
                <a:spcPct val="150000"/>
              </a:lnSpc>
              <a:buClr>
                <a:srgbClr val="000000"/>
              </a:buClr>
              <a:buFont typeface="Arial" panose="020B0604020202020204" pitchFamily="34" charset="0"/>
              <a:buChar char="•"/>
            </a:pPr>
            <a:r>
              <a:rPr lang="en-US" sz="1600" kern="0" dirty="0">
                <a:solidFill>
                  <a:srgbClr val="000000"/>
                </a:solidFill>
                <a:latin typeface="Calibri" panose="020F0502020204030204"/>
                <a:cs typeface="Arial"/>
                <a:sym typeface="Arial"/>
              </a:rPr>
              <a:t>High End Graphics Card</a:t>
            </a:r>
          </a:p>
        </p:txBody>
      </p:sp>
      <p:pic>
        <p:nvPicPr>
          <p:cNvPr id="7" name="Picture 2">
            <a:extLst>
              <a:ext uri="{FF2B5EF4-FFF2-40B4-BE49-F238E27FC236}">
                <a16:creationId xmlns:a16="http://schemas.microsoft.com/office/drawing/2014/main" id="{2596B6B1-4F8D-4934-8D49-9E7A1E756E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192" y="2965995"/>
            <a:ext cx="13970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791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609FA1-66A6-415B-92B9-358030A6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Condensed"/>
              <a:ea typeface="+mn-ea"/>
              <a:cs typeface="+mn-cs"/>
            </a:endParaRPr>
          </a:p>
        </p:txBody>
      </p:sp>
      <p:sp>
        <p:nvSpPr>
          <p:cNvPr id="12" name="Rectangle 11">
            <a:extLst>
              <a:ext uri="{FF2B5EF4-FFF2-40B4-BE49-F238E27FC236}">
                <a16:creationId xmlns:a16="http://schemas.microsoft.com/office/drawing/2014/main" id="{C6AAC2E7-7798-447E-893B-FB7FF71F6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Condensed"/>
              <a:ea typeface="+mn-ea"/>
              <a:cs typeface="+mn-cs"/>
            </a:endParaRPr>
          </a:p>
        </p:txBody>
      </p:sp>
      <p:sp>
        <p:nvSpPr>
          <p:cNvPr id="2" name="Title 1">
            <a:extLst>
              <a:ext uri="{FF2B5EF4-FFF2-40B4-BE49-F238E27FC236}">
                <a16:creationId xmlns:a16="http://schemas.microsoft.com/office/drawing/2014/main" id="{584AA906-9BE9-419D-AF73-F3B2436D5A88}"/>
              </a:ext>
            </a:extLst>
          </p:cNvPr>
          <p:cNvSpPr>
            <a:spLocks noGrp="1"/>
          </p:cNvSpPr>
          <p:nvPr>
            <p:ph type="ctrTitle"/>
          </p:nvPr>
        </p:nvSpPr>
        <p:spPr>
          <a:xfrm>
            <a:off x="838200" y="595423"/>
            <a:ext cx="9550798" cy="1130585"/>
          </a:xfrm>
        </p:spPr>
        <p:txBody>
          <a:bodyPr anchor="ctr">
            <a:normAutofit/>
          </a:bodyPr>
          <a:lstStyle/>
          <a:p>
            <a:r>
              <a:rPr lang="en-US" sz="5400" dirty="0"/>
              <a:t>FLOW CHART</a:t>
            </a:r>
          </a:p>
        </p:txBody>
      </p:sp>
      <p:sp useBgFill="1">
        <p:nvSpPr>
          <p:cNvPr id="14" name="Rectangle 13">
            <a:extLst>
              <a:ext uri="{FF2B5EF4-FFF2-40B4-BE49-F238E27FC236}">
                <a16:creationId xmlns:a16="http://schemas.microsoft.com/office/drawing/2014/main" id="{0623967C-1808-4084-BBDC-F4B54828C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059" y="1905000"/>
            <a:ext cx="10367595" cy="41396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Condensed"/>
              <a:ea typeface="+mn-ea"/>
              <a:cs typeface="+mn-cs"/>
            </a:endParaRPr>
          </a:p>
        </p:txBody>
      </p:sp>
      <p:pic>
        <p:nvPicPr>
          <p:cNvPr id="5" name="Picture 4" descr="Diagram&#10;&#10;Description automatically generated">
            <a:extLst>
              <a:ext uri="{FF2B5EF4-FFF2-40B4-BE49-F238E27FC236}">
                <a16:creationId xmlns:a16="http://schemas.microsoft.com/office/drawing/2014/main" id="{CB37B8F1-9DE8-4E73-966D-4206503AD0D5}"/>
              </a:ext>
            </a:extLst>
          </p:cNvPr>
          <p:cNvPicPr>
            <a:picLocks noChangeAspect="1"/>
          </p:cNvPicPr>
          <p:nvPr/>
        </p:nvPicPr>
        <p:blipFill rotWithShape="1">
          <a:blip r:embed="rId2">
            <a:extLst>
              <a:ext uri="{28A0092B-C50C-407E-A947-70E740481C1C}">
                <a14:useLocalDpi xmlns:a14="http://schemas.microsoft.com/office/drawing/2010/main" val="0"/>
              </a:ext>
            </a:extLst>
          </a:blip>
          <a:srcRect t="9562"/>
          <a:stretch/>
        </p:blipFill>
        <p:spPr>
          <a:xfrm>
            <a:off x="1325924" y="2239929"/>
            <a:ext cx="8514762" cy="3388257"/>
          </a:xfrm>
          <a:prstGeom prst="rect">
            <a:avLst/>
          </a:prstGeom>
        </p:spPr>
      </p:pic>
      <p:sp>
        <p:nvSpPr>
          <p:cNvPr id="16" name="Rectangle 15">
            <a:extLst>
              <a:ext uri="{FF2B5EF4-FFF2-40B4-BE49-F238E27FC236}">
                <a16:creationId xmlns:a16="http://schemas.microsoft.com/office/drawing/2014/main" id="{4D71D159-A1DF-4F65-8788-481D96986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Condensed"/>
              <a:ea typeface="+mn-ea"/>
              <a:cs typeface="+mn-cs"/>
            </a:endParaRPr>
          </a:p>
        </p:txBody>
      </p:sp>
      <p:cxnSp>
        <p:nvCxnSpPr>
          <p:cNvPr id="18" name="Straight Connector 17">
            <a:extLst>
              <a:ext uri="{FF2B5EF4-FFF2-40B4-BE49-F238E27FC236}">
                <a16:creationId xmlns:a16="http://schemas.microsoft.com/office/drawing/2014/main" id="{29E95324-29FA-4B64-9A99-0F7037323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7D6974-7D69-4C5A-9069-2C6D3351FB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E5FCEE-5988-4D87-B294-5E39454ED7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9906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sym typeface="Arial"/>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40" y="1417539"/>
            <a:ext cx="6875819"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sym typeface="Arial"/>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6" y="2660473"/>
            <a:ext cx="4355595"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sym typeface="Arial"/>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6"/>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sym typeface="Arial"/>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6" y="1201312"/>
            <a:ext cx="4808303" cy="4088667"/>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en-US" dirty="0">
              <a:solidFill>
                <a:prstClr val="white"/>
              </a:solidFill>
              <a:latin typeface="Calibri" panose="020F0502020204030204"/>
              <a:sym typeface="Arial"/>
            </a:endParaRPr>
          </a:p>
        </p:txBody>
      </p:sp>
      <p:sp>
        <p:nvSpPr>
          <p:cNvPr id="4" name="Google Shape;1113;p47">
            <a:extLst>
              <a:ext uri="{FF2B5EF4-FFF2-40B4-BE49-F238E27FC236}">
                <a16:creationId xmlns:a16="http://schemas.microsoft.com/office/drawing/2014/main" id="{78BF8F9F-60CF-42CC-88F7-7AABB6537C1D}"/>
              </a:ext>
            </a:extLst>
          </p:cNvPr>
          <p:cNvSpPr txBox="1">
            <a:spLocks/>
          </p:cNvSpPr>
          <p:nvPr/>
        </p:nvSpPr>
        <p:spPr>
          <a:xfrm>
            <a:off x="356575" y="2484157"/>
            <a:ext cx="3325455" cy="3071907"/>
          </a:xfrm>
          <a:prstGeom prst="rect">
            <a:avLst/>
          </a:prstGeom>
        </p:spPr>
        <p:txBody>
          <a:bodyPr spcFirstLastPara="1"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4377">
              <a:spcAft>
                <a:spcPts val="339"/>
              </a:spcAft>
            </a:pPr>
            <a:r>
              <a:rPr lang="en-US" sz="4000" i="1" cap="all" dirty="0">
                <a:solidFill>
                  <a:srgbClr val="FFFFFF"/>
                </a:solidFill>
                <a:effectLst>
                  <a:glow rad="228600">
                    <a:srgbClr val="00D17D">
                      <a:satMod val="175000"/>
                      <a:alpha val="40000"/>
                    </a:srgbClr>
                  </a:glow>
                </a:effectLst>
                <a:latin typeface="Calibri Light" panose="020F0302020204030204"/>
                <a:sym typeface="Arial"/>
              </a:rPr>
              <a:t>System Architecture Diagram</a:t>
            </a:r>
          </a:p>
        </p:txBody>
      </p:sp>
      <p:pic>
        <p:nvPicPr>
          <p:cNvPr id="5" name="Picture 2" descr="Deep learning-based sign language recognition system for static signs |  SpringerLink">
            <a:extLst>
              <a:ext uri="{FF2B5EF4-FFF2-40B4-BE49-F238E27FC236}">
                <a16:creationId xmlns:a16="http://schemas.microsoft.com/office/drawing/2014/main" id="{C728A350-3895-405B-B55E-8AFEA70D7E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2429" y="520638"/>
            <a:ext cx="7225748" cy="581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60888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4" name="Picture 3" descr="Photo of coconut palm trees">
            <a:extLst>
              <a:ext uri="{FF2B5EF4-FFF2-40B4-BE49-F238E27FC236}">
                <a16:creationId xmlns:a16="http://schemas.microsoft.com/office/drawing/2014/main" id="{1BB33E13-F00D-4253-B44D-17863103B945}"/>
              </a:ext>
            </a:extLst>
          </p:cNvPr>
          <p:cNvPicPr>
            <a:picLocks noChangeAspect="1"/>
          </p:cNvPicPr>
          <p:nvPr/>
        </p:nvPicPr>
        <p:blipFill rotWithShape="1">
          <a:blip r:embed="rId2">
            <a:alphaModFix amt="60000"/>
          </a:blip>
          <a:srcRect t="12000" r="-1" b="3725"/>
          <a:stretch/>
        </p:blipFill>
        <p:spPr>
          <a:xfrm>
            <a:off x="3048" y="10"/>
            <a:ext cx="12188952" cy="6856614"/>
          </a:xfrm>
          <a:prstGeom prst="rect">
            <a:avLst/>
          </a:prstGeom>
        </p:spPr>
      </p:pic>
      <p:sp>
        <p:nvSpPr>
          <p:cNvPr id="2" name="Title 1">
            <a:extLst>
              <a:ext uri="{FF2B5EF4-FFF2-40B4-BE49-F238E27FC236}">
                <a16:creationId xmlns:a16="http://schemas.microsoft.com/office/drawing/2014/main" id="{B7B42ACD-9AD9-4C73-8BBC-3AC8A208AFB0}"/>
              </a:ext>
            </a:extLst>
          </p:cNvPr>
          <p:cNvSpPr>
            <a:spLocks noGrp="1"/>
          </p:cNvSpPr>
          <p:nvPr>
            <p:ph type="ctrTitle"/>
          </p:nvPr>
        </p:nvSpPr>
        <p:spPr>
          <a:xfrm>
            <a:off x="1014335" y="313628"/>
            <a:ext cx="10190071" cy="835941"/>
          </a:xfrm>
        </p:spPr>
        <p:txBody>
          <a:bodyPr anchor="b">
            <a:normAutofit fontScale="90000"/>
          </a:bodyPr>
          <a:lstStyle/>
          <a:p>
            <a:r>
              <a:rPr lang="en-US" sz="8000" dirty="0">
                <a:solidFill>
                  <a:srgbClr val="FFFFFF"/>
                </a:solidFill>
                <a:latin typeface="Gabriola" panose="04040605051002020D02" pitchFamily="82" charset="0"/>
              </a:rPr>
              <a:t>Literature Review</a:t>
            </a:r>
          </a:p>
        </p:txBody>
      </p:sp>
      <p:sp>
        <p:nvSpPr>
          <p:cNvPr id="3" name="Subtitle 2">
            <a:extLst>
              <a:ext uri="{FF2B5EF4-FFF2-40B4-BE49-F238E27FC236}">
                <a16:creationId xmlns:a16="http://schemas.microsoft.com/office/drawing/2014/main" id="{44BABAEF-ADE5-44E2-9C89-B88633ED03D2}"/>
              </a:ext>
            </a:extLst>
          </p:cNvPr>
          <p:cNvSpPr>
            <a:spLocks noGrp="1"/>
          </p:cNvSpPr>
          <p:nvPr>
            <p:ph type="subTitle" idx="1"/>
          </p:nvPr>
        </p:nvSpPr>
        <p:spPr>
          <a:xfrm>
            <a:off x="661182" y="1463187"/>
            <a:ext cx="10888393" cy="4976829"/>
          </a:xfrm>
        </p:spPr>
        <p:txBody>
          <a:bodyPr anchor="t">
            <a:normAutofit/>
          </a:bodyPr>
          <a:lstStyle/>
          <a:p>
            <a:pPr marL="342900" indent="-342900" algn="l">
              <a:buFont typeface="Arial" panose="020B0604020202020204" pitchFamily="34" charset="0"/>
              <a:buChar char="•"/>
            </a:pPr>
            <a:r>
              <a:rPr lang="en-GB" sz="2200" b="1" u="sng" dirty="0">
                <a:solidFill>
                  <a:srgbClr val="FFFFFF"/>
                </a:solidFill>
                <a:latin typeface="Calibri" panose="020F0502020204030204" pitchFamily="34" charset="0"/>
                <a:cs typeface="Calibri" panose="020F0502020204030204" pitchFamily="34" charset="0"/>
              </a:rPr>
              <a:t>Lionel Pigou </a:t>
            </a:r>
            <a:r>
              <a:rPr lang="en-GB" sz="2200" dirty="0">
                <a:solidFill>
                  <a:srgbClr val="FFFFFF"/>
                </a:solidFill>
                <a:latin typeface="Calibri" panose="020F0502020204030204" pitchFamily="34" charset="0"/>
                <a:cs typeface="Calibri" panose="020F0502020204030204" pitchFamily="34" charset="0"/>
              </a:rPr>
              <a:t>employed two networks, each with three layers of convolution and a max-pooling layer. They used the </a:t>
            </a:r>
            <a:r>
              <a:rPr lang="en-GB" sz="2200" b="1" u="sng" dirty="0">
                <a:solidFill>
                  <a:srgbClr val="FFFFFF"/>
                </a:solidFill>
                <a:latin typeface="Calibri" panose="020F0502020204030204" pitchFamily="34" charset="0"/>
                <a:cs typeface="Calibri" panose="020F0502020204030204" pitchFamily="34" charset="0"/>
              </a:rPr>
              <a:t>CLAP14</a:t>
            </a:r>
            <a:r>
              <a:rPr lang="en-GB" sz="2200" dirty="0">
                <a:solidFill>
                  <a:srgbClr val="FFFFFF"/>
                </a:solidFill>
                <a:latin typeface="Calibri" panose="020F0502020204030204" pitchFamily="34" charset="0"/>
                <a:cs typeface="Calibri" panose="020F0502020204030204" pitchFamily="34" charset="0"/>
              </a:rPr>
              <a:t> dataset, which consisted of 20 Italian gestures performed by 27 participants. They obtained a cross-validation accuracy of </a:t>
            </a:r>
            <a:r>
              <a:rPr lang="en-GB" sz="2200" b="1" u="sng" dirty="0">
                <a:solidFill>
                  <a:srgbClr val="FFFFFF"/>
                </a:solidFill>
                <a:latin typeface="Calibri" panose="020F0502020204030204" pitchFamily="34" charset="0"/>
                <a:cs typeface="Calibri" panose="020F0502020204030204" pitchFamily="34" charset="0"/>
              </a:rPr>
              <a:t>91.7 percent </a:t>
            </a:r>
            <a:r>
              <a:rPr lang="en-GB" sz="2200" dirty="0">
                <a:solidFill>
                  <a:srgbClr val="FFFFFF"/>
                </a:solidFill>
                <a:latin typeface="Calibri" panose="020F0502020204030204" pitchFamily="34" charset="0"/>
                <a:cs typeface="Calibri" panose="020F0502020204030204" pitchFamily="34" charset="0"/>
              </a:rPr>
              <a:t>using different users with various backgrounds from the training set, and a testing accuracy of </a:t>
            </a:r>
            <a:r>
              <a:rPr lang="en-GB" sz="2200" b="1" u="sng" dirty="0">
                <a:solidFill>
                  <a:srgbClr val="FFFFFF"/>
                </a:solidFill>
                <a:latin typeface="Calibri" panose="020F0502020204030204" pitchFamily="34" charset="0"/>
                <a:cs typeface="Calibri" panose="020F0502020204030204" pitchFamily="34" charset="0"/>
              </a:rPr>
              <a:t>95.68 percent</a:t>
            </a:r>
            <a:r>
              <a:rPr lang="en-GB" sz="2200" dirty="0">
                <a:solidFill>
                  <a:srgbClr val="FFFFFF"/>
                </a:solidFill>
                <a:latin typeface="Calibri" panose="020F0502020204030204" pitchFamily="34" charset="0"/>
                <a:cs typeface="Calibri" panose="020F0502020204030204" pitchFamily="34" charset="0"/>
              </a:rPr>
              <a:t> using the same users and backdrops.</a:t>
            </a:r>
          </a:p>
          <a:p>
            <a:pPr marL="342900" indent="-342900" algn="l">
              <a:buFont typeface="Arial" panose="020B0604020202020204" pitchFamily="34" charset="0"/>
              <a:buChar char="•"/>
            </a:pPr>
            <a:r>
              <a:rPr lang="en-GB" sz="2200" dirty="0">
                <a:solidFill>
                  <a:srgbClr val="FFFFFF"/>
                </a:solidFill>
                <a:latin typeface="Calibri" panose="020F0502020204030204" pitchFamily="34" charset="0"/>
                <a:cs typeface="Calibri" panose="020F0502020204030204" pitchFamily="34" charset="0"/>
              </a:rPr>
              <a:t>For the dataset acquired using the </a:t>
            </a:r>
            <a:r>
              <a:rPr lang="en-GB" sz="2200" b="1" u="sng" dirty="0">
                <a:solidFill>
                  <a:srgbClr val="FFFFFF"/>
                </a:solidFill>
                <a:latin typeface="Calibri" panose="020F0502020204030204" pitchFamily="34" charset="0"/>
                <a:cs typeface="Calibri" panose="020F0502020204030204" pitchFamily="34" charset="0"/>
              </a:rPr>
              <a:t>Open NI + NITE framework on Microsoft Kinect, Alina K. </a:t>
            </a:r>
            <a:r>
              <a:rPr lang="en-GB" sz="2200" dirty="0">
                <a:solidFill>
                  <a:srgbClr val="FFFFFF"/>
                </a:solidFill>
                <a:latin typeface="Calibri" panose="020F0502020204030204" pitchFamily="34" charset="0"/>
                <a:cs typeface="Calibri" panose="020F0502020204030204" pitchFamily="34" charset="0"/>
              </a:rPr>
              <a:t>employed a multi-layered Random Forest model. For participants on whom the system had been taught, they attained an accuracy of </a:t>
            </a:r>
            <a:r>
              <a:rPr lang="en-GB" sz="2200" b="1" u="sng" dirty="0">
                <a:solidFill>
                  <a:srgbClr val="FFFFFF"/>
                </a:solidFill>
                <a:latin typeface="Calibri" panose="020F0502020204030204" pitchFamily="34" charset="0"/>
                <a:cs typeface="Calibri" panose="020F0502020204030204" pitchFamily="34" charset="0"/>
              </a:rPr>
              <a:t>87 percent</a:t>
            </a:r>
            <a:r>
              <a:rPr lang="en-GB" sz="2200" dirty="0">
                <a:solidFill>
                  <a:srgbClr val="FFFFFF"/>
                </a:solidFill>
                <a:latin typeface="Calibri" panose="020F0502020204030204" pitchFamily="34" charset="0"/>
                <a:cs typeface="Calibri" panose="020F0502020204030204" pitchFamily="34" charset="0"/>
              </a:rPr>
              <a:t>, compared to </a:t>
            </a:r>
            <a:r>
              <a:rPr lang="en-GB" sz="2200" b="1" u="sng" dirty="0">
                <a:solidFill>
                  <a:srgbClr val="FFFFFF"/>
                </a:solidFill>
                <a:latin typeface="Calibri" panose="020F0502020204030204" pitchFamily="34" charset="0"/>
                <a:cs typeface="Calibri" panose="020F0502020204030204" pitchFamily="34" charset="0"/>
              </a:rPr>
              <a:t>57 percent </a:t>
            </a:r>
            <a:r>
              <a:rPr lang="en-GB" sz="2200" dirty="0">
                <a:solidFill>
                  <a:srgbClr val="FFFFFF"/>
                </a:solidFill>
                <a:latin typeface="Calibri" panose="020F0502020204030204" pitchFamily="34" charset="0"/>
                <a:cs typeface="Calibri" panose="020F0502020204030204" pitchFamily="34" charset="0"/>
              </a:rPr>
              <a:t>for fresh patients.</a:t>
            </a:r>
          </a:p>
          <a:p>
            <a:pPr marL="342900" indent="-342900" algn="l">
              <a:buFont typeface="Arial" panose="020B0604020202020204" pitchFamily="34" charset="0"/>
              <a:buChar char="•"/>
            </a:pPr>
            <a:r>
              <a:rPr lang="en-GB" sz="2200" dirty="0">
                <a:solidFill>
                  <a:srgbClr val="FFFFFF"/>
                </a:solidFill>
                <a:latin typeface="Calibri" panose="020F0502020204030204" pitchFamily="34" charset="0"/>
                <a:cs typeface="Calibri" panose="020F0502020204030204" pitchFamily="34" charset="0"/>
              </a:rPr>
              <a:t>For hand segmentation, </a:t>
            </a:r>
            <a:r>
              <a:rPr lang="en-GB" sz="2200" b="1" u="sng" dirty="0">
                <a:solidFill>
                  <a:srgbClr val="FFFFFF"/>
                </a:solidFill>
                <a:latin typeface="Calibri" panose="020F0502020204030204" pitchFamily="34" charset="0"/>
                <a:cs typeface="Calibri" panose="020F0502020204030204" pitchFamily="34" charset="0"/>
              </a:rPr>
              <a:t>B. Liao </a:t>
            </a:r>
            <a:r>
              <a:rPr lang="en-GB" sz="2200" dirty="0">
                <a:solidFill>
                  <a:srgbClr val="FFFFFF"/>
                </a:solidFill>
                <a:latin typeface="Calibri" panose="020F0502020204030204" pitchFamily="34" charset="0"/>
                <a:cs typeface="Calibri" panose="020F0502020204030204" pitchFamily="34" charset="0"/>
              </a:rPr>
              <a:t>employed a depth sensing camera and the Hough transform, as well as CNN for training. They classified 24 motions from the American Sign Language system with </a:t>
            </a:r>
            <a:r>
              <a:rPr lang="en-GB" sz="2200" b="1" u="sng" dirty="0">
                <a:solidFill>
                  <a:srgbClr val="FFFFFF"/>
                </a:solidFill>
                <a:latin typeface="Calibri" panose="020F0502020204030204" pitchFamily="34" charset="0"/>
                <a:cs typeface="Calibri" panose="020F0502020204030204" pitchFamily="34" charset="0"/>
              </a:rPr>
              <a:t>99.4 percent accuracy </a:t>
            </a:r>
            <a:r>
              <a:rPr lang="en-GB" sz="2200" dirty="0">
                <a:solidFill>
                  <a:srgbClr val="FFFFFF"/>
                </a:solidFill>
                <a:latin typeface="Calibri" panose="020F0502020204030204" pitchFamily="34" charset="0"/>
                <a:cs typeface="Calibri" panose="020F0502020204030204" pitchFamily="34" charset="0"/>
              </a:rPr>
              <a:t>(ASL).</a:t>
            </a:r>
            <a:endParaRPr lang="en-US" sz="220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4148615"/>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CB35C1-DBF6-4323-BAA3-58FC278C9463}"/>
              </a:ext>
            </a:extLst>
          </p:cNvPr>
          <p:cNvSpPr>
            <a:spLocks noGrp="1"/>
          </p:cNvSpPr>
          <p:nvPr>
            <p:ph type="ctrTitle"/>
          </p:nvPr>
        </p:nvSpPr>
        <p:spPr>
          <a:xfrm>
            <a:off x="4128368" y="4522156"/>
            <a:ext cx="4937937" cy="1363215"/>
          </a:xfrm>
        </p:spPr>
        <p:txBody>
          <a:bodyPr anchor="t">
            <a:normAutofit/>
          </a:bodyPr>
          <a:lstStyle/>
          <a:p>
            <a:r>
              <a:rPr lang="en-US" sz="5400" dirty="0">
                <a:latin typeface="Righteous" panose="02010506000000020000" pitchFamily="2" charset="0"/>
              </a:rPr>
              <a:t>Libraries</a:t>
            </a:r>
          </a:p>
        </p:txBody>
      </p:sp>
      <p:sp>
        <p:nvSpPr>
          <p:cNvPr id="71" name="Freeform: Shape 70">
            <a:extLst>
              <a:ext uri="{FF2B5EF4-FFF2-40B4-BE49-F238E27FC236}">
                <a16:creationId xmlns:a16="http://schemas.microsoft.com/office/drawing/2014/main" id="{2E2D6188-24E5-426A-BB2A-3FA2D6B9C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1208BC59-C84F-483F-80CD-FAEC74229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3"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The Complete Guide to Working With JSON | Nylas">
            <a:extLst>
              <a:ext uri="{FF2B5EF4-FFF2-40B4-BE49-F238E27FC236}">
                <a16:creationId xmlns:a16="http://schemas.microsoft.com/office/drawing/2014/main" id="{2E8B1935-8129-4AC1-BDA8-59CBBBB692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55" t="20931" r="18303" b="15387"/>
          <a:stretch/>
        </p:blipFill>
        <p:spPr bwMode="auto">
          <a:xfrm>
            <a:off x="1992086" y="331460"/>
            <a:ext cx="2410097" cy="1264314"/>
          </a:xfrm>
          <a:prstGeom prst="rect">
            <a:avLst/>
          </a:prstGeom>
          <a:noFill/>
          <a:extLst>
            <a:ext uri="{909E8E84-426E-40DD-AFC4-6F175D3DCCD1}">
              <a14:hiddenFill xmlns:a14="http://schemas.microsoft.com/office/drawing/2010/main">
                <a:solidFill>
                  <a:srgbClr val="FFFFFF"/>
                </a:solidFill>
              </a14:hiddenFill>
            </a:ext>
          </a:extLst>
        </p:spPr>
      </p:pic>
      <p:sp>
        <p:nvSpPr>
          <p:cNvPr id="79" name="Freeform: Shape 78">
            <a:extLst>
              <a:ext uri="{FF2B5EF4-FFF2-40B4-BE49-F238E27FC236}">
                <a16:creationId xmlns:a16="http://schemas.microsoft.com/office/drawing/2014/main" id="{A1DABD52-05DF-4F31-AFB9-B330D8BE4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5559" y="725908"/>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Keras - Wikipedia">
            <a:extLst>
              <a:ext uri="{FF2B5EF4-FFF2-40B4-BE49-F238E27FC236}">
                <a16:creationId xmlns:a16="http://schemas.microsoft.com/office/drawing/2014/main" id="{19D038B5-82EC-40ED-84F5-66CE2A0D2E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37880" y="1272777"/>
            <a:ext cx="1829652" cy="18296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5 Important Changes Coming with TensorFlow 2.0 | by George Seif | Level Up  Coding">
            <a:extLst>
              <a:ext uri="{FF2B5EF4-FFF2-40B4-BE49-F238E27FC236}">
                <a16:creationId xmlns:a16="http://schemas.microsoft.com/office/drawing/2014/main" id="{3B1E9D40-5DD8-45D5-83C8-823AAE83F89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6643" y="3646056"/>
            <a:ext cx="2329136" cy="2489944"/>
          </a:xfrm>
          <a:prstGeom prst="rect">
            <a:avLst/>
          </a:prstGeom>
          <a:noFill/>
          <a:extLst>
            <a:ext uri="{909E8E84-426E-40DD-AFC4-6F175D3DCCD1}">
              <a14:hiddenFill xmlns:a14="http://schemas.microsoft.com/office/drawing/2010/main">
                <a:solidFill>
                  <a:srgbClr val="FFFFFF"/>
                </a:solidFill>
              </a14:hiddenFill>
            </a:ext>
          </a:extLst>
        </p:spPr>
      </p:pic>
      <p:sp>
        <p:nvSpPr>
          <p:cNvPr id="83" name="Freeform: Shape 82">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8E4F04B5-4D4A-4F70-8549-384AF5351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0"/>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2" descr="NumPy">
            <a:extLst>
              <a:ext uri="{FF2B5EF4-FFF2-40B4-BE49-F238E27FC236}">
                <a16:creationId xmlns:a16="http://schemas.microsoft.com/office/drawing/2014/main" id="{E4003627-9A48-40EC-96C9-783C0B03531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829800" y="368428"/>
            <a:ext cx="1952160" cy="1952160"/>
          </a:xfrm>
          <a:prstGeom prst="rect">
            <a:avLst/>
          </a:prstGeom>
          <a:noFill/>
          <a:extLst>
            <a:ext uri="{909E8E84-426E-40DD-AFC4-6F175D3DCCD1}">
              <a14:hiddenFill xmlns:a14="http://schemas.microsoft.com/office/drawing/2010/main">
                <a:solidFill>
                  <a:srgbClr val="FFFFFF"/>
                </a:solidFill>
              </a14:hiddenFill>
            </a:ext>
          </a:extLst>
        </p:spPr>
      </p:pic>
      <p:sp>
        <p:nvSpPr>
          <p:cNvPr id="87" name="Freeform: Shape 86">
            <a:extLst>
              <a:ext uri="{FF2B5EF4-FFF2-40B4-BE49-F238E27FC236}">
                <a16:creationId xmlns:a16="http://schemas.microsoft.com/office/drawing/2014/main" id="{0D14DB62-3EB3-452E-89EE-30B0CDB0C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6"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Introduction - OpenCV Tutorial C++">
            <a:extLst>
              <a:ext uri="{FF2B5EF4-FFF2-40B4-BE49-F238E27FC236}">
                <a16:creationId xmlns:a16="http://schemas.microsoft.com/office/drawing/2014/main" id="{EF5557E8-0519-48A0-9170-DBA407FBF73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997669" y="4872446"/>
            <a:ext cx="1917602" cy="169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14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6"/>
        <p:cNvGrpSpPr/>
        <p:nvPr/>
      </p:nvGrpSpPr>
      <p:grpSpPr>
        <a:xfrm>
          <a:off x="0" y="0"/>
          <a:ext cx="0" cy="0"/>
          <a:chOff x="0" y="0"/>
          <a:chExt cx="0" cy="0"/>
        </a:xfrm>
      </p:grpSpPr>
      <p:sp>
        <p:nvSpPr>
          <p:cNvPr id="2037" name="Google Shape;2037;p54"/>
          <p:cNvSpPr txBox="1">
            <a:spLocks noGrp="1"/>
          </p:cNvSpPr>
          <p:nvPr>
            <p:ph type="ctrTitle"/>
          </p:nvPr>
        </p:nvSpPr>
        <p:spPr>
          <a:xfrm>
            <a:off x="2785403" y="4391488"/>
            <a:ext cx="8753741" cy="1661600"/>
          </a:xfrm>
          <a:prstGeom prst="rect">
            <a:avLst/>
          </a:prstGeom>
        </p:spPr>
        <p:txBody>
          <a:bodyPr spcFirstLastPara="1" wrap="square" lIns="121900" tIns="121900" rIns="121900" bIns="121900" anchor="b" anchorCtr="0">
            <a:noAutofit/>
          </a:bodyPr>
          <a:lstStyle/>
          <a:p>
            <a:r>
              <a:rPr lang="en-US" sz="12800" b="0" dirty="0">
                <a:effectLst>
                  <a:glow rad="101600">
                    <a:srgbClr val="FFFF00">
                      <a:alpha val="60000"/>
                    </a:srgbClr>
                  </a:glow>
                </a:effectLst>
                <a:latin typeface="Gabriola" panose="04040605051002020D02" pitchFamily="82" charset="0"/>
              </a:rPr>
              <a:t>Model Training</a:t>
            </a:r>
            <a:endParaRPr sz="12800" b="0" dirty="0">
              <a:effectLst>
                <a:glow rad="101600">
                  <a:srgbClr val="FFFF00">
                    <a:alpha val="60000"/>
                  </a:srgbClr>
                </a:glow>
              </a:effectLst>
              <a:latin typeface="Gabriola" panose="04040605051002020D02" pitchFamily="82" charset="0"/>
            </a:endParaRPr>
          </a:p>
        </p:txBody>
      </p:sp>
    </p:spTree>
    <p:extLst>
      <p:ext uri="{BB962C8B-B14F-4D97-AF65-F5344CB8AC3E}">
        <p14:creationId xmlns:p14="http://schemas.microsoft.com/office/powerpoint/2010/main" val="1366628250"/>
      </p:ext>
    </p:extLst>
  </p:cSld>
  <p:clrMapOvr>
    <a:masterClrMapping/>
  </p:clrMapOvr>
  <p:transition spd="slow">
    <p:circl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NN using Keras(100% Accuracy) _ Kaggle - Google Chrome 2021-12-22 10-36-15 (1)">
            <a:hlinkClick r:id="" action="ppaction://media"/>
            <a:extLst>
              <a:ext uri="{FF2B5EF4-FFF2-40B4-BE49-F238E27FC236}">
                <a16:creationId xmlns:a16="http://schemas.microsoft.com/office/drawing/2014/main" id="{76539B9E-9C28-4877-A314-AFBFDD55F4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92000" cy="6858000"/>
          </a:xfrm>
          <a:prstGeom prst="rect">
            <a:avLst/>
          </a:prstGeom>
        </p:spPr>
      </p:pic>
    </p:spTree>
    <p:extLst>
      <p:ext uri="{BB962C8B-B14F-4D97-AF65-F5344CB8AC3E}">
        <p14:creationId xmlns:p14="http://schemas.microsoft.com/office/powerpoint/2010/main" val="21564167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6"/>
        <p:cNvGrpSpPr/>
        <p:nvPr/>
      </p:nvGrpSpPr>
      <p:grpSpPr>
        <a:xfrm>
          <a:off x="0" y="0"/>
          <a:ext cx="0" cy="0"/>
          <a:chOff x="0" y="0"/>
          <a:chExt cx="0" cy="0"/>
        </a:xfrm>
      </p:grpSpPr>
      <p:sp>
        <p:nvSpPr>
          <p:cNvPr id="2037" name="Google Shape;2037;p54"/>
          <p:cNvSpPr txBox="1">
            <a:spLocks noGrp="1"/>
          </p:cNvSpPr>
          <p:nvPr>
            <p:ph type="ctrTitle"/>
          </p:nvPr>
        </p:nvSpPr>
        <p:spPr>
          <a:xfrm>
            <a:off x="5500468" y="4264879"/>
            <a:ext cx="5926135" cy="1661600"/>
          </a:xfrm>
          <a:prstGeom prst="rect">
            <a:avLst/>
          </a:prstGeom>
        </p:spPr>
        <p:txBody>
          <a:bodyPr spcFirstLastPara="1" wrap="square" lIns="121900" tIns="121900" rIns="121900" bIns="121900" anchor="b" anchorCtr="0">
            <a:noAutofit/>
          </a:bodyPr>
          <a:lstStyle/>
          <a:p>
            <a:r>
              <a:rPr lang="en" sz="15400" b="0" dirty="0">
                <a:effectLst>
                  <a:glow rad="101600">
                    <a:srgbClr val="FFFF00">
                      <a:alpha val="60000"/>
                    </a:srgbClr>
                  </a:glow>
                </a:effectLst>
                <a:latin typeface="Gabriola" panose="04040605051002020D02" pitchFamily="82" charset="0"/>
              </a:rPr>
              <a:t>Snapshot</a:t>
            </a:r>
            <a:endParaRPr sz="15400" b="0" dirty="0">
              <a:effectLst>
                <a:glow rad="101600">
                  <a:srgbClr val="FFFF00">
                    <a:alpha val="60000"/>
                  </a:srgbClr>
                </a:glow>
              </a:effectLst>
              <a:latin typeface="Gabriola" panose="04040605051002020D02" pitchFamily="82" charset="0"/>
            </a:endParaRPr>
          </a:p>
        </p:txBody>
      </p:sp>
    </p:spTree>
    <p:extLst>
      <p:ext uri="{BB962C8B-B14F-4D97-AF65-F5344CB8AC3E}">
        <p14:creationId xmlns:p14="http://schemas.microsoft.com/office/powerpoint/2010/main" val="426643758"/>
      </p:ext>
    </p:extLst>
  </p:cSld>
  <p:clrMapOvr>
    <a:masterClrMapping/>
  </p:clrMapOvr>
  <p:transition spd="slow">
    <p:circl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useBgFill="1">
        <p:nvSpPr>
          <p:cNvPr id="36" name="Rectangle 35">
            <a:extLst>
              <a:ext uri="{FF2B5EF4-FFF2-40B4-BE49-F238E27FC236}">
                <a16:creationId xmlns:a16="http://schemas.microsoft.com/office/drawing/2014/main" id="{81BC67A1-175E-439E-85E2-88911C11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38" name="Rectangle 37">
            <a:extLst>
              <a:ext uri="{FF2B5EF4-FFF2-40B4-BE49-F238E27FC236}">
                <a16:creationId xmlns:a16="http://schemas.microsoft.com/office/drawing/2014/main" id="{94A7B82C-30F1-42B4-BE36-3DB42DD5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40" name="Rectangle 39">
            <a:extLst>
              <a:ext uri="{FF2B5EF4-FFF2-40B4-BE49-F238E27FC236}">
                <a16:creationId xmlns:a16="http://schemas.microsoft.com/office/drawing/2014/main" id="{43CA1578-CEEB-41BB-8068-C0DA02C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0A8BD977-426E-4C7C-B130-247ED46F3937}"/>
              </a:ext>
            </a:extLst>
          </p:cNvPr>
          <p:cNvPicPr>
            <a:picLocks noChangeAspect="1"/>
          </p:cNvPicPr>
          <p:nvPr/>
        </p:nvPicPr>
        <p:blipFill rotWithShape="1">
          <a:blip r:embed="rId2">
            <a:alphaModFix/>
          </a:blip>
          <a:srcRect l="6" r="-25" b="7911"/>
          <a:stretch/>
        </p:blipFill>
        <p:spPr>
          <a:xfrm>
            <a:off x="20" y="10"/>
            <a:ext cx="12191980" cy="6857990"/>
          </a:xfrm>
          <a:prstGeom prst="rect">
            <a:avLst/>
          </a:prstGeom>
        </p:spPr>
      </p:pic>
      <p:grpSp>
        <p:nvGrpSpPr>
          <p:cNvPr id="42"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25493" y="145598"/>
            <a:ext cx="5104732" cy="4853749"/>
            <a:chOff x="3538537" y="995362"/>
            <a:chExt cx="5104732" cy="4853749"/>
          </a:xfrm>
          <a:noFill/>
        </p:grpSpPr>
        <p:sp>
          <p:nvSpPr>
            <p:cNvPr id="43" name="Freeform: Shape 42">
              <a:extLst>
                <a:ext uri="{FF2B5EF4-FFF2-40B4-BE49-F238E27FC236}">
                  <a16:creationId xmlns:a16="http://schemas.microsoft.com/office/drawing/2014/main" id="{454C1B16-3C93-4003-88AD-F74DAD18C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8071" y="1004887"/>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2E65E8AD-ED51-4874-AABA-DDA0C159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22792" y="1004887"/>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78E5C306-3C29-4BD3-97E1-DCA86FF3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99586" y="1004887"/>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2BA2F3-A842-4EA4-8CB8-FD66BD1CE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72372" y="1004887"/>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1968F54-9FAB-433B-B990-0552F58E0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3707" y="1004887"/>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8"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538537" y="995362"/>
              <a:ext cx="3521990" cy="2074884"/>
              <a:chOff x="3538537" y="995362"/>
              <a:chExt cx="3521990" cy="2074884"/>
            </a:xfrm>
            <a:noFill/>
          </p:grpSpPr>
          <p:sp>
            <p:nvSpPr>
              <p:cNvPr id="61" name="Freeform: Shape 60">
                <a:extLst>
                  <a:ext uri="{FF2B5EF4-FFF2-40B4-BE49-F238E27FC236}">
                    <a16:creationId xmlns:a16="http://schemas.microsoft.com/office/drawing/2014/main" id="{F890D7E4-2E90-4189-AA14-2693B9473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3D53848D-8416-4C24-A2D1-CB2D5EF4B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5C6ABEA-3701-4591-9F7A-DF96C707B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BABF3D0-6D14-430A-8648-AA359FF6D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23749" y="1004791"/>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7C04F5C9-F7C6-4B5D-AA5A-252D9DDB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27427" y="1016602"/>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7337B922-7D88-47CA-A9FD-0841B373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31727" y="1004887"/>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9" name="Freeform: Shape 48">
              <a:extLst>
                <a:ext uri="{FF2B5EF4-FFF2-40B4-BE49-F238E27FC236}">
                  <a16:creationId xmlns:a16="http://schemas.microsoft.com/office/drawing/2014/main" id="{3099EA02-8097-44CE-ABA3-D27A4AA0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2354" y="1198466"/>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77B9352D-F916-42DA-A39C-C6F0C72BB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30" y="1304029"/>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BBECF786-5D3B-4D7B-941E-FE96E647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6972" y="1445833"/>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F19012F-4A59-4866-B2D1-60B1A896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4816" y="1004887"/>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FA9DE6B4-5329-41C6-9FB0-2E88732A1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5128" y="1004887"/>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5B645CC-35E5-4026-A374-3213D0173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7625" y="1004887"/>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C17ABE3A-3743-4935-8680-30474904B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40696" y="1004887"/>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35BA021-8EE3-4AAC-886D-84BD02C5D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98062" y="1004887"/>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74FDD7A-185B-4C48-925E-B353DDF0A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84276" y="1004887"/>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ECAF353-692D-4440-A095-A282E677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5548" y="2182176"/>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68A28F31-C1FD-4B00-8A52-48952AB44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0193" y="2492025"/>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1E3F6DD-B482-497A-843E-010612C85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58181" y="2783204"/>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bg2">
                  <a:alpha val="2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A5761FD8-9CFD-4F5A-AB69-F179306BC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9" name="Graphic 157">
              <a:extLst>
                <a:ext uri="{FF2B5EF4-FFF2-40B4-BE49-F238E27FC236}">
                  <a16:creationId xmlns:a16="http://schemas.microsoft.com/office/drawing/2014/main" id="{853A7FDC-72AB-4F06-8A0A-EE5BE087D7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1" name="Freeform: Shape 70">
                <a:extLst>
                  <a:ext uri="{FF2B5EF4-FFF2-40B4-BE49-F238E27FC236}">
                    <a16:creationId xmlns:a16="http://schemas.microsoft.com/office/drawing/2014/main" id="{4F1A41BD-2192-490D-9C88-AB9D24292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2F4F134-CBCA-4B59-8D8A-AEF12063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399BC90-16E2-4AAD-9BB1-6FECCA22B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93E4470-E7B4-49CF-9EEF-4F40E31F3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25ED4C5-C452-433A-9E42-979F52F8B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40B2D17D-9313-4262-BB14-4030DE291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3B17B98-027F-4155-A5F5-FED5D0F73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0" name="Freeform: Shape 69">
              <a:extLst>
                <a:ext uri="{FF2B5EF4-FFF2-40B4-BE49-F238E27FC236}">
                  <a16:creationId xmlns:a16="http://schemas.microsoft.com/office/drawing/2014/main" id="{01EB1739-4A5E-4811-8CCC-6E261D292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6132111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7D1E29-BEE1-42B1-91F9-F8D4399C25CF}"/>
              </a:ext>
            </a:extLst>
          </p:cNvPr>
          <p:cNvPicPr>
            <a:picLocks noChangeAspect="1"/>
          </p:cNvPicPr>
          <p:nvPr/>
        </p:nvPicPr>
        <p:blipFill rotWithShape="1">
          <a:blip r:embed="rId2"/>
          <a:srcRect b="6666"/>
          <a:stretch/>
        </p:blipFill>
        <p:spPr>
          <a:xfrm>
            <a:off x="0" y="0"/>
            <a:ext cx="12192000" cy="6858000"/>
          </a:xfrm>
          <a:prstGeom prst="rect">
            <a:avLst/>
          </a:prstGeom>
        </p:spPr>
      </p:pic>
    </p:spTree>
    <p:extLst>
      <p:ext uri="{BB962C8B-B14F-4D97-AF65-F5344CB8AC3E}">
        <p14:creationId xmlns:p14="http://schemas.microsoft.com/office/powerpoint/2010/main" val="35318682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9"/>
          <p:cNvSpPr txBox="1">
            <a:spLocks noGrp="1"/>
          </p:cNvSpPr>
          <p:nvPr>
            <p:ph type="title"/>
          </p:nvPr>
        </p:nvSpPr>
        <p:spPr>
          <a:xfrm>
            <a:off x="1709800" y="110851"/>
            <a:ext cx="8772400" cy="1622071"/>
          </a:xfrm>
          <a:prstGeom prst="rect">
            <a:avLst/>
          </a:prstGeom>
        </p:spPr>
        <p:txBody>
          <a:bodyPr spcFirstLastPara="1" wrap="square" lIns="121900" tIns="121900" rIns="121900" bIns="121900" anchor="ctr" anchorCtr="0">
            <a:noAutofit/>
          </a:bodyPr>
          <a:lstStyle/>
          <a:p>
            <a:r>
              <a:rPr lang="en" sz="5867" dirty="0"/>
              <a:t>Group 24</a:t>
            </a:r>
            <a:br>
              <a:rPr lang="en" sz="5867" dirty="0"/>
            </a:br>
            <a:r>
              <a:rPr lang="en" sz="5867" dirty="0"/>
              <a:t>AI CON</a:t>
            </a:r>
            <a:endParaRPr dirty="0"/>
          </a:p>
        </p:txBody>
      </p:sp>
      <p:grpSp>
        <p:nvGrpSpPr>
          <p:cNvPr id="2" name="Group 1">
            <a:extLst>
              <a:ext uri="{FF2B5EF4-FFF2-40B4-BE49-F238E27FC236}">
                <a16:creationId xmlns:a16="http://schemas.microsoft.com/office/drawing/2014/main" id="{6FE8BDA0-2775-4CC8-9916-F9057B351887}"/>
              </a:ext>
            </a:extLst>
          </p:cNvPr>
          <p:cNvGrpSpPr/>
          <p:nvPr/>
        </p:nvGrpSpPr>
        <p:grpSpPr>
          <a:xfrm>
            <a:off x="2617191" y="2181005"/>
            <a:ext cx="6957416" cy="740001"/>
            <a:chOff x="1993229" y="1649322"/>
            <a:chExt cx="5218062" cy="555001"/>
          </a:xfrm>
        </p:grpSpPr>
        <p:pic>
          <p:nvPicPr>
            <p:cNvPr id="3" name="Picture 2">
              <a:extLst>
                <a:ext uri="{FF2B5EF4-FFF2-40B4-BE49-F238E27FC236}">
                  <a16:creationId xmlns:a16="http://schemas.microsoft.com/office/drawing/2014/main" id="{3F6A342A-3534-454D-B2A5-2DF5C3BD38C7}"/>
                </a:ext>
              </a:extLst>
            </p:cNvPr>
            <p:cNvPicPr>
              <a:picLocks noChangeAspect="1"/>
            </p:cNvPicPr>
            <p:nvPr/>
          </p:nvPicPr>
          <p:blipFill>
            <a:blip r:embed="rId3"/>
            <a:stretch>
              <a:fillRect/>
            </a:stretch>
          </p:blipFill>
          <p:spPr>
            <a:xfrm>
              <a:off x="1993229" y="1680448"/>
              <a:ext cx="552450" cy="495300"/>
            </a:xfrm>
            <a:prstGeom prst="rect">
              <a:avLst/>
            </a:prstGeom>
          </p:spPr>
        </p:pic>
        <p:pic>
          <p:nvPicPr>
            <p:cNvPr id="5" name="Picture 4">
              <a:extLst>
                <a:ext uri="{FF2B5EF4-FFF2-40B4-BE49-F238E27FC236}">
                  <a16:creationId xmlns:a16="http://schemas.microsoft.com/office/drawing/2014/main" id="{7CB17215-C571-476F-9B00-4A9D0D812FE9}"/>
                </a:ext>
              </a:extLst>
            </p:cNvPr>
            <p:cNvPicPr>
              <a:picLocks noChangeAspect="1"/>
            </p:cNvPicPr>
            <p:nvPr/>
          </p:nvPicPr>
          <p:blipFill>
            <a:blip r:embed="rId4"/>
            <a:stretch>
              <a:fillRect/>
            </a:stretch>
          </p:blipFill>
          <p:spPr>
            <a:xfrm>
              <a:off x="3655260" y="1651873"/>
              <a:ext cx="390525" cy="552450"/>
            </a:xfrm>
            <a:prstGeom prst="rect">
              <a:avLst/>
            </a:prstGeom>
          </p:spPr>
        </p:pic>
        <p:pic>
          <p:nvPicPr>
            <p:cNvPr id="7" name="Picture 6">
              <a:extLst>
                <a:ext uri="{FF2B5EF4-FFF2-40B4-BE49-F238E27FC236}">
                  <a16:creationId xmlns:a16="http://schemas.microsoft.com/office/drawing/2014/main" id="{79D055CF-8E1A-4141-90B7-43F5C35CA48A}"/>
                </a:ext>
              </a:extLst>
            </p:cNvPr>
            <p:cNvPicPr>
              <a:picLocks noChangeAspect="1"/>
            </p:cNvPicPr>
            <p:nvPr/>
          </p:nvPicPr>
          <p:blipFill>
            <a:blip r:embed="rId5"/>
            <a:stretch>
              <a:fillRect/>
            </a:stretch>
          </p:blipFill>
          <p:spPr>
            <a:xfrm>
              <a:off x="5014108" y="1668372"/>
              <a:ext cx="600075" cy="476250"/>
            </a:xfrm>
            <a:prstGeom prst="rect">
              <a:avLst/>
            </a:prstGeom>
          </p:spPr>
        </p:pic>
        <p:pic>
          <p:nvPicPr>
            <p:cNvPr id="9" name="Picture 8">
              <a:extLst>
                <a:ext uri="{FF2B5EF4-FFF2-40B4-BE49-F238E27FC236}">
                  <a16:creationId xmlns:a16="http://schemas.microsoft.com/office/drawing/2014/main" id="{854128EE-8F82-41A4-BEF7-7B14574EBEC3}"/>
                </a:ext>
              </a:extLst>
            </p:cNvPr>
            <p:cNvPicPr>
              <a:picLocks noChangeAspect="1"/>
            </p:cNvPicPr>
            <p:nvPr/>
          </p:nvPicPr>
          <p:blipFill>
            <a:blip r:embed="rId6"/>
            <a:stretch>
              <a:fillRect/>
            </a:stretch>
          </p:blipFill>
          <p:spPr>
            <a:xfrm>
              <a:off x="6620741" y="1649322"/>
              <a:ext cx="590550" cy="514350"/>
            </a:xfrm>
            <a:prstGeom prst="rect">
              <a:avLst/>
            </a:prstGeom>
          </p:spPr>
        </p:pic>
      </p:grpSp>
      <p:sp>
        <p:nvSpPr>
          <p:cNvPr id="125" name="Google Shape;657;p19">
            <a:extLst>
              <a:ext uri="{FF2B5EF4-FFF2-40B4-BE49-F238E27FC236}">
                <a16:creationId xmlns:a16="http://schemas.microsoft.com/office/drawing/2014/main" id="{F4E508C1-754A-41A0-A76A-F395784B0DFD}"/>
              </a:ext>
            </a:extLst>
          </p:cNvPr>
          <p:cNvSpPr txBox="1"/>
          <p:nvPr/>
        </p:nvSpPr>
        <p:spPr>
          <a:xfrm>
            <a:off x="1087851" y="5459575"/>
            <a:ext cx="1672800" cy="5504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2667" b="1" i="0" u="none" strike="noStrike" kern="0" cap="none" spc="0" normalizeH="0" baseline="0" noProof="0" dirty="0">
              <a:ln>
                <a:noFill/>
              </a:ln>
              <a:solidFill>
                <a:srgbClr val="FBB831"/>
              </a:solidFill>
              <a:effectLst/>
              <a:uLnTx/>
              <a:uFillTx/>
              <a:latin typeface="Fira Sans Extra Condensed"/>
              <a:ea typeface="Fira Sans Extra Condensed"/>
              <a:cs typeface="Fira Sans Extra Condensed"/>
              <a:sym typeface="Fira Sans Extra Condensed"/>
            </a:endParaRPr>
          </a:p>
        </p:txBody>
      </p:sp>
      <p:grpSp>
        <p:nvGrpSpPr>
          <p:cNvPr id="22" name="Group 21">
            <a:extLst>
              <a:ext uri="{FF2B5EF4-FFF2-40B4-BE49-F238E27FC236}">
                <a16:creationId xmlns:a16="http://schemas.microsoft.com/office/drawing/2014/main" id="{223BDB62-C40E-4639-9BAA-3CA6C00B64FB}"/>
              </a:ext>
            </a:extLst>
          </p:cNvPr>
          <p:cNvGrpSpPr/>
          <p:nvPr/>
        </p:nvGrpSpPr>
        <p:grpSpPr>
          <a:xfrm>
            <a:off x="1992271" y="3129254"/>
            <a:ext cx="2006600" cy="3508657"/>
            <a:chOff x="602384" y="1872802"/>
            <a:chExt cx="1504950" cy="2631493"/>
          </a:xfrm>
        </p:grpSpPr>
        <p:sp>
          <p:nvSpPr>
            <p:cNvPr id="657" name="Google Shape;657;p19"/>
            <p:cNvSpPr txBox="1"/>
            <p:nvPr/>
          </p:nvSpPr>
          <p:spPr>
            <a:xfrm>
              <a:off x="755888" y="3727493"/>
              <a:ext cx="1254600" cy="4128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667" b="1" i="0" u="none" strike="noStrike" kern="0" cap="none" spc="0" normalizeH="0" baseline="0" noProof="0" dirty="0" err="1">
                  <a:ln>
                    <a:noFill/>
                  </a:ln>
                  <a:solidFill>
                    <a:srgbClr val="FBB831"/>
                  </a:solidFill>
                  <a:effectLst/>
                  <a:uLnTx/>
                  <a:uFillTx/>
                  <a:latin typeface="Fira Sans Extra Condensed"/>
                  <a:ea typeface="Fira Sans Extra Condensed"/>
                  <a:cs typeface="Fira Sans Extra Condensed"/>
                  <a:sym typeface="Fira Sans Extra Condensed"/>
                </a:rPr>
                <a:t>Subham</a:t>
              </a:r>
              <a:endParaRPr kumimoji="0" sz="2667" b="1" i="0" u="none" strike="noStrike" kern="0" cap="none" spc="0" normalizeH="0" baseline="0" noProof="0" dirty="0">
                <a:ln>
                  <a:noFill/>
                </a:ln>
                <a:solidFill>
                  <a:srgbClr val="FBB831"/>
                </a:solidFill>
                <a:effectLst/>
                <a:uLnTx/>
                <a:uFillTx/>
                <a:latin typeface="Fira Sans Extra Condensed"/>
                <a:ea typeface="Fira Sans Extra Condensed"/>
                <a:cs typeface="Fira Sans Extra Condensed"/>
                <a:sym typeface="Fira Sans Extra Condensed"/>
              </a:endParaRPr>
            </a:p>
          </p:txBody>
        </p:sp>
        <p:pic>
          <p:nvPicPr>
            <p:cNvPr id="13" name="Picture 12">
              <a:extLst>
                <a:ext uri="{FF2B5EF4-FFF2-40B4-BE49-F238E27FC236}">
                  <a16:creationId xmlns:a16="http://schemas.microsoft.com/office/drawing/2014/main" id="{D5AEDF56-A7DB-4E7A-B9BD-9FAB044712A4}"/>
                </a:ext>
              </a:extLst>
            </p:cNvPr>
            <p:cNvPicPr>
              <a:picLocks noChangeAspect="1"/>
            </p:cNvPicPr>
            <p:nvPr/>
          </p:nvPicPr>
          <p:blipFill>
            <a:blip r:embed="rId7"/>
            <a:stretch>
              <a:fillRect/>
            </a:stretch>
          </p:blipFill>
          <p:spPr>
            <a:xfrm>
              <a:off x="602384" y="1872802"/>
              <a:ext cx="1504950" cy="1762125"/>
            </a:xfrm>
            <a:prstGeom prst="rect">
              <a:avLst/>
            </a:prstGeom>
          </p:spPr>
        </p:pic>
        <p:sp>
          <p:nvSpPr>
            <p:cNvPr id="126" name="Google Shape;657;p19">
              <a:extLst>
                <a:ext uri="{FF2B5EF4-FFF2-40B4-BE49-F238E27FC236}">
                  <a16:creationId xmlns:a16="http://schemas.microsoft.com/office/drawing/2014/main" id="{C67B2120-087B-4DB7-A10C-E901D8E42A1E}"/>
                </a:ext>
              </a:extLst>
            </p:cNvPr>
            <p:cNvSpPr txBox="1"/>
            <p:nvPr/>
          </p:nvSpPr>
          <p:spPr>
            <a:xfrm>
              <a:off x="680133" y="4091495"/>
              <a:ext cx="1406109" cy="4128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667" b="1" i="0" u="none" strike="noStrike" kern="0" cap="none" spc="0" normalizeH="0" baseline="0" noProof="0" dirty="0">
                  <a:ln>
                    <a:noFill/>
                  </a:ln>
                  <a:solidFill>
                    <a:srgbClr val="FBB831"/>
                  </a:solidFill>
                  <a:effectLst/>
                  <a:uLnTx/>
                  <a:uFillTx/>
                  <a:latin typeface="Fira Sans Extra Condensed"/>
                  <a:ea typeface="Fira Sans Extra Condensed"/>
                  <a:cs typeface="Fira Sans Extra Condensed"/>
                  <a:sym typeface="Fira Sans Extra Condensed"/>
                </a:rPr>
                <a:t>20BAI10051</a:t>
              </a:r>
              <a:endParaRPr kumimoji="0" sz="2667" b="1" i="0" u="none" strike="noStrike" kern="0" cap="none" spc="0" normalizeH="0" baseline="0" noProof="0" dirty="0">
                <a:ln>
                  <a:noFill/>
                </a:ln>
                <a:solidFill>
                  <a:srgbClr val="FBB831"/>
                </a:solidFill>
                <a:effectLst/>
                <a:uLnTx/>
                <a:uFillTx/>
                <a:latin typeface="Fira Sans Extra Condensed"/>
                <a:ea typeface="Fira Sans Extra Condensed"/>
                <a:cs typeface="Fira Sans Extra Condensed"/>
                <a:sym typeface="Fira Sans Extra Condensed"/>
              </a:endParaRPr>
            </a:p>
          </p:txBody>
        </p:sp>
      </p:grpSp>
      <p:grpSp>
        <p:nvGrpSpPr>
          <p:cNvPr id="24" name="Group 23">
            <a:extLst>
              <a:ext uri="{FF2B5EF4-FFF2-40B4-BE49-F238E27FC236}">
                <a16:creationId xmlns:a16="http://schemas.microsoft.com/office/drawing/2014/main" id="{2F682EAF-FCE2-4064-B924-E1496BF459C5}"/>
              </a:ext>
            </a:extLst>
          </p:cNvPr>
          <p:cNvGrpSpPr/>
          <p:nvPr/>
        </p:nvGrpSpPr>
        <p:grpSpPr>
          <a:xfrm>
            <a:off x="4140444" y="3156755"/>
            <a:ext cx="2028833" cy="3481156"/>
            <a:chOff x="3813409" y="1896614"/>
            <a:chExt cx="1521625" cy="2610867"/>
          </a:xfrm>
        </p:grpSpPr>
        <p:sp>
          <p:nvSpPr>
            <p:cNvPr id="658" name="Google Shape;658;p19"/>
            <p:cNvSpPr txBox="1"/>
            <p:nvPr/>
          </p:nvSpPr>
          <p:spPr>
            <a:xfrm>
              <a:off x="3949387" y="3727509"/>
              <a:ext cx="1254600" cy="4128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667" b="1" i="0" u="none" strike="noStrike" kern="0" cap="none" spc="0" normalizeH="0" baseline="0" noProof="0" dirty="0">
                  <a:ln>
                    <a:noFill/>
                  </a:ln>
                  <a:solidFill>
                    <a:srgbClr val="FB569C"/>
                  </a:solidFill>
                  <a:effectLst/>
                  <a:uLnTx/>
                  <a:uFillTx/>
                  <a:latin typeface="Fira Sans Extra Condensed"/>
                  <a:ea typeface="Fira Sans Extra Condensed"/>
                  <a:cs typeface="Fira Sans Extra Condensed"/>
                  <a:sym typeface="Fira Sans Extra Condensed"/>
                </a:rPr>
                <a:t>Rishabh</a:t>
              </a:r>
              <a:endParaRPr kumimoji="0" sz="2667" b="1" i="0" u="none" strike="noStrike" kern="0" cap="none" spc="0" normalizeH="0" baseline="0" noProof="0" dirty="0">
                <a:ln>
                  <a:noFill/>
                </a:ln>
                <a:solidFill>
                  <a:srgbClr val="FB569C"/>
                </a:solidFill>
                <a:effectLst/>
                <a:uLnTx/>
                <a:uFillTx/>
                <a:latin typeface="Fira Sans Extra Condensed"/>
                <a:ea typeface="Fira Sans Extra Condensed"/>
                <a:cs typeface="Fira Sans Extra Condensed"/>
                <a:sym typeface="Fira Sans Extra Condensed"/>
              </a:endParaRPr>
            </a:p>
          </p:txBody>
        </p:sp>
        <p:pic>
          <p:nvPicPr>
            <p:cNvPr id="15" name="Picture 14">
              <a:extLst>
                <a:ext uri="{FF2B5EF4-FFF2-40B4-BE49-F238E27FC236}">
                  <a16:creationId xmlns:a16="http://schemas.microsoft.com/office/drawing/2014/main" id="{AC318B9E-ADE3-46C2-BAFD-A2DC7A9DA2F4}"/>
                </a:ext>
              </a:extLst>
            </p:cNvPr>
            <p:cNvPicPr>
              <a:picLocks noChangeAspect="1"/>
            </p:cNvPicPr>
            <p:nvPr/>
          </p:nvPicPr>
          <p:blipFill>
            <a:blip r:embed="rId8"/>
            <a:stretch>
              <a:fillRect/>
            </a:stretch>
          </p:blipFill>
          <p:spPr>
            <a:xfrm>
              <a:off x="3813409" y="1896614"/>
              <a:ext cx="1447800" cy="1714500"/>
            </a:xfrm>
            <a:prstGeom prst="rect">
              <a:avLst/>
            </a:prstGeom>
          </p:spPr>
        </p:pic>
        <p:sp>
          <p:nvSpPr>
            <p:cNvPr id="128" name="Google Shape;658;p19">
              <a:extLst>
                <a:ext uri="{FF2B5EF4-FFF2-40B4-BE49-F238E27FC236}">
                  <a16:creationId xmlns:a16="http://schemas.microsoft.com/office/drawing/2014/main" id="{4F3F60C9-1D81-4426-B222-8CAE494ABD83}"/>
                </a:ext>
              </a:extLst>
            </p:cNvPr>
            <p:cNvSpPr txBox="1"/>
            <p:nvPr/>
          </p:nvSpPr>
          <p:spPr>
            <a:xfrm>
              <a:off x="3887234" y="4094681"/>
              <a:ext cx="1447800" cy="4128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667" b="1" i="0" u="none" strike="noStrike" kern="0" cap="none" spc="0" normalizeH="0" baseline="0" noProof="0" dirty="0">
                  <a:ln>
                    <a:noFill/>
                  </a:ln>
                  <a:solidFill>
                    <a:srgbClr val="FB569C"/>
                  </a:solidFill>
                  <a:effectLst/>
                  <a:uLnTx/>
                  <a:uFillTx/>
                  <a:latin typeface="Fira Sans Extra Condensed"/>
                  <a:ea typeface="Fira Sans Extra Condensed"/>
                  <a:cs typeface="Fira Sans Extra Condensed"/>
                  <a:sym typeface="Fira Sans Extra Condensed"/>
                </a:rPr>
                <a:t>20BAI10060</a:t>
              </a:r>
              <a:endParaRPr kumimoji="0" sz="2667" b="1" i="0" u="none" strike="noStrike" kern="0" cap="none" spc="0" normalizeH="0" baseline="0" noProof="0" dirty="0">
                <a:ln>
                  <a:noFill/>
                </a:ln>
                <a:solidFill>
                  <a:srgbClr val="FB569C"/>
                </a:solidFill>
                <a:effectLst/>
                <a:uLnTx/>
                <a:uFillTx/>
                <a:latin typeface="Fira Sans Extra Condensed"/>
                <a:ea typeface="Fira Sans Extra Condensed"/>
                <a:cs typeface="Fira Sans Extra Condensed"/>
                <a:sym typeface="Fira Sans Extra Condensed"/>
              </a:endParaRPr>
            </a:p>
          </p:txBody>
        </p:sp>
      </p:grpSp>
      <p:grpSp>
        <p:nvGrpSpPr>
          <p:cNvPr id="25" name="Group 24">
            <a:extLst>
              <a:ext uri="{FF2B5EF4-FFF2-40B4-BE49-F238E27FC236}">
                <a16:creationId xmlns:a16="http://schemas.microsoft.com/office/drawing/2014/main" id="{CB21CAAA-220C-4C8B-87AB-4F3851C892BC}"/>
              </a:ext>
            </a:extLst>
          </p:cNvPr>
          <p:cNvGrpSpPr/>
          <p:nvPr/>
        </p:nvGrpSpPr>
        <p:grpSpPr>
          <a:xfrm>
            <a:off x="6337980" y="3065956"/>
            <a:ext cx="1855153" cy="3558189"/>
            <a:chOff x="5437872" y="1838839"/>
            <a:chExt cx="1391365" cy="2668642"/>
          </a:xfrm>
        </p:grpSpPr>
        <p:sp>
          <p:nvSpPr>
            <p:cNvPr id="660" name="Google Shape;660;p19"/>
            <p:cNvSpPr txBox="1"/>
            <p:nvPr/>
          </p:nvSpPr>
          <p:spPr>
            <a:xfrm>
              <a:off x="5516137" y="3727509"/>
              <a:ext cx="1254600" cy="4128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667" b="1" i="0" u="none" strike="noStrike" kern="0" cap="none" spc="0" normalizeH="0" baseline="0" noProof="0" dirty="0">
                  <a:ln>
                    <a:noFill/>
                  </a:ln>
                  <a:solidFill>
                    <a:srgbClr val="E850E0"/>
                  </a:solidFill>
                  <a:effectLst/>
                  <a:uLnTx/>
                  <a:uFillTx/>
                  <a:latin typeface="Fira Sans Extra Condensed"/>
                  <a:ea typeface="Fira Sans Extra Condensed"/>
                  <a:cs typeface="Fira Sans Extra Condensed"/>
                  <a:sym typeface="Fira Sans Extra Condensed"/>
                </a:rPr>
                <a:t>Priyam</a:t>
              </a:r>
              <a:endParaRPr kumimoji="0" sz="2667" b="1" i="0" u="none" strike="noStrike" kern="0" cap="none" spc="0" normalizeH="0" baseline="0" noProof="0" dirty="0">
                <a:ln>
                  <a:noFill/>
                </a:ln>
                <a:solidFill>
                  <a:srgbClr val="E850E0"/>
                </a:solidFill>
                <a:effectLst/>
                <a:uLnTx/>
                <a:uFillTx/>
                <a:latin typeface="Fira Sans Extra Condensed"/>
                <a:ea typeface="Fira Sans Extra Condensed"/>
                <a:cs typeface="Fira Sans Extra Condensed"/>
                <a:sym typeface="Fira Sans Extra Condensed"/>
              </a:endParaRPr>
            </a:p>
          </p:txBody>
        </p:sp>
        <p:pic>
          <p:nvPicPr>
            <p:cNvPr id="17" name="Picture 16">
              <a:extLst>
                <a:ext uri="{FF2B5EF4-FFF2-40B4-BE49-F238E27FC236}">
                  <a16:creationId xmlns:a16="http://schemas.microsoft.com/office/drawing/2014/main" id="{B08F752A-6213-49E2-88B8-2249419EF385}"/>
                </a:ext>
              </a:extLst>
            </p:cNvPr>
            <p:cNvPicPr>
              <a:picLocks noChangeAspect="1"/>
            </p:cNvPicPr>
            <p:nvPr/>
          </p:nvPicPr>
          <p:blipFill>
            <a:blip r:embed="rId9"/>
            <a:stretch>
              <a:fillRect/>
            </a:stretch>
          </p:blipFill>
          <p:spPr>
            <a:xfrm>
              <a:off x="5437872" y="1838839"/>
              <a:ext cx="1371600" cy="1771650"/>
            </a:xfrm>
            <a:prstGeom prst="rect">
              <a:avLst/>
            </a:prstGeom>
          </p:spPr>
        </p:pic>
        <p:sp>
          <p:nvSpPr>
            <p:cNvPr id="129" name="Google Shape;660;p19">
              <a:extLst>
                <a:ext uri="{FF2B5EF4-FFF2-40B4-BE49-F238E27FC236}">
                  <a16:creationId xmlns:a16="http://schemas.microsoft.com/office/drawing/2014/main" id="{876C1DC5-852C-4314-9B33-E02224E853D5}"/>
                </a:ext>
              </a:extLst>
            </p:cNvPr>
            <p:cNvSpPr txBox="1"/>
            <p:nvPr/>
          </p:nvSpPr>
          <p:spPr>
            <a:xfrm>
              <a:off x="5457637" y="4094681"/>
              <a:ext cx="1371600" cy="4128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667" b="1" i="0" u="none" strike="noStrike" kern="0" cap="none" spc="0" normalizeH="0" baseline="0" noProof="0" dirty="0">
                  <a:ln>
                    <a:noFill/>
                  </a:ln>
                  <a:solidFill>
                    <a:srgbClr val="E850E0"/>
                  </a:solidFill>
                  <a:effectLst/>
                  <a:uLnTx/>
                  <a:uFillTx/>
                  <a:latin typeface="Fira Sans Extra Condensed"/>
                  <a:ea typeface="Fira Sans Extra Condensed"/>
                  <a:cs typeface="Fira Sans Extra Condensed"/>
                  <a:sym typeface="Fira Sans Extra Condensed"/>
                </a:rPr>
                <a:t>20BAI10087</a:t>
              </a:r>
              <a:endParaRPr kumimoji="0" sz="2667" b="1" i="0" u="none" strike="noStrike" kern="0" cap="none" spc="0" normalizeH="0" baseline="0" noProof="0" dirty="0">
                <a:ln>
                  <a:noFill/>
                </a:ln>
                <a:solidFill>
                  <a:srgbClr val="E850E0"/>
                </a:solidFill>
                <a:effectLst/>
                <a:uLnTx/>
                <a:uFillTx/>
                <a:latin typeface="Fira Sans Extra Condensed"/>
                <a:ea typeface="Fira Sans Extra Condensed"/>
                <a:cs typeface="Fira Sans Extra Condensed"/>
                <a:sym typeface="Fira Sans Extra Condensed"/>
              </a:endParaRPr>
            </a:p>
          </p:txBody>
        </p:sp>
      </p:grpSp>
      <p:grpSp>
        <p:nvGrpSpPr>
          <p:cNvPr id="26" name="Group 25">
            <a:extLst>
              <a:ext uri="{FF2B5EF4-FFF2-40B4-BE49-F238E27FC236}">
                <a16:creationId xmlns:a16="http://schemas.microsoft.com/office/drawing/2014/main" id="{B9ECFE09-11CE-4CED-9EFB-521EE4C4229D}"/>
              </a:ext>
            </a:extLst>
          </p:cNvPr>
          <p:cNvGrpSpPr/>
          <p:nvPr/>
        </p:nvGrpSpPr>
        <p:grpSpPr>
          <a:xfrm>
            <a:off x="8309854" y="3083969"/>
            <a:ext cx="1894437" cy="3540176"/>
            <a:chOff x="6967284" y="1831507"/>
            <a:chExt cx="1420828" cy="2655132"/>
          </a:xfrm>
        </p:grpSpPr>
        <p:sp>
          <p:nvSpPr>
            <p:cNvPr id="661" name="Google Shape;661;p19"/>
            <p:cNvSpPr txBox="1"/>
            <p:nvPr/>
          </p:nvSpPr>
          <p:spPr>
            <a:xfrm>
              <a:off x="7082887" y="3727497"/>
              <a:ext cx="1254600" cy="4128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667" b="1" i="0" u="none" strike="noStrike" kern="0" cap="none" spc="0" normalizeH="0" baseline="0" noProof="0" dirty="0">
                  <a:ln>
                    <a:noFill/>
                  </a:ln>
                  <a:solidFill>
                    <a:srgbClr val="A349A4"/>
                  </a:solidFill>
                  <a:effectLst/>
                  <a:uLnTx/>
                  <a:uFillTx/>
                  <a:latin typeface="Fira Sans Extra Condensed"/>
                  <a:ea typeface="Fira Sans Extra Condensed"/>
                  <a:cs typeface="Fira Sans Extra Condensed"/>
                  <a:sym typeface="Fira Sans Extra Condensed"/>
                </a:rPr>
                <a:t>Yashaswi</a:t>
              </a:r>
              <a:endParaRPr kumimoji="0" sz="2667" b="1" i="0" u="none" strike="noStrike" kern="0" cap="none" spc="0" normalizeH="0" baseline="0" noProof="0" dirty="0">
                <a:ln>
                  <a:noFill/>
                </a:ln>
                <a:solidFill>
                  <a:srgbClr val="A349A4"/>
                </a:solidFill>
                <a:effectLst/>
                <a:uLnTx/>
                <a:uFillTx/>
                <a:latin typeface="Fira Sans Extra Condensed"/>
                <a:ea typeface="Fira Sans Extra Condensed"/>
                <a:cs typeface="Fira Sans Extra Condensed"/>
                <a:sym typeface="Fira Sans Extra Condensed"/>
              </a:endParaRPr>
            </a:p>
          </p:txBody>
        </p:sp>
        <p:pic>
          <p:nvPicPr>
            <p:cNvPr id="19" name="Picture 18">
              <a:extLst>
                <a:ext uri="{FF2B5EF4-FFF2-40B4-BE49-F238E27FC236}">
                  <a16:creationId xmlns:a16="http://schemas.microsoft.com/office/drawing/2014/main" id="{78CEC5F1-B354-4220-864A-2A3863BFBEBB}"/>
                </a:ext>
              </a:extLst>
            </p:cNvPr>
            <p:cNvPicPr>
              <a:picLocks noChangeAspect="1"/>
            </p:cNvPicPr>
            <p:nvPr/>
          </p:nvPicPr>
          <p:blipFill>
            <a:blip r:embed="rId10"/>
            <a:stretch>
              <a:fillRect/>
            </a:stretch>
          </p:blipFill>
          <p:spPr>
            <a:xfrm>
              <a:off x="6967284" y="1831507"/>
              <a:ext cx="1371600" cy="1819275"/>
            </a:xfrm>
            <a:prstGeom prst="rect">
              <a:avLst/>
            </a:prstGeom>
          </p:spPr>
        </p:pic>
        <p:sp>
          <p:nvSpPr>
            <p:cNvPr id="130" name="Google Shape;661;p19">
              <a:extLst>
                <a:ext uri="{FF2B5EF4-FFF2-40B4-BE49-F238E27FC236}">
                  <a16:creationId xmlns:a16="http://schemas.microsoft.com/office/drawing/2014/main" id="{4F1C2112-5F1F-41E8-9A1D-3309002F27AF}"/>
                </a:ext>
              </a:extLst>
            </p:cNvPr>
            <p:cNvSpPr txBox="1"/>
            <p:nvPr/>
          </p:nvSpPr>
          <p:spPr>
            <a:xfrm>
              <a:off x="7032262" y="4073839"/>
              <a:ext cx="1355850" cy="4128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667" b="1" i="0" u="none" strike="noStrike" kern="0" cap="none" spc="0" normalizeH="0" baseline="0" noProof="0" dirty="0">
                  <a:ln>
                    <a:noFill/>
                  </a:ln>
                  <a:solidFill>
                    <a:srgbClr val="A349A4"/>
                  </a:solidFill>
                  <a:effectLst/>
                  <a:uLnTx/>
                  <a:uFillTx/>
                  <a:latin typeface="Fira Sans Extra Condensed"/>
                  <a:ea typeface="Fira Sans Extra Condensed"/>
                  <a:cs typeface="Fira Sans Extra Condensed"/>
                  <a:sym typeface="Fira Sans Extra Condensed"/>
                </a:rPr>
                <a:t>20BAI10327</a:t>
              </a:r>
              <a:endParaRPr kumimoji="0" sz="2667" b="1" i="0" u="none" strike="noStrike" kern="0" cap="none" spc="0" normalizeH="0" baseline="0" noProof="0" dirty="0">
                <a:ln>
                  <a:noFill/>
                </a:ln>
                <a:solidFill>
                  <a:srgbClr val="A349A4"/>
                </a:solidFill>
                <a:effectLst/>
                <a:uLnTx/>
                <a:uFillTx/>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6"/>
        <p:cNvGrpSpPr/>
        <p:nvPr/>
      </p:nvGrpSpPr>
      <p:grpSpPr>
        <a:xfrm>
          <a:off x="0" y="0"/>
          <a:ext cx="0" cy="0"/>
          <a:chOff x="0" y="0"/>
          <a:chExt cx="0" cy="0"/>
        </a:xfrm>
      </p:grpSpPr>
      <p:sp>
        <p:nvSpPr>
          <p:cNvPr id="2037" name="Google Shape;2037;p54"/>
          <p:cNvSpPr txBox="1">
            <a:spLocks noGrp="1"/>
          </p:cNvSpPr>
          <p:nvPr>
            <p:ph type="ctrTitle"/>
          </p:nvPr>
        </p:nvSpPr>
        <p:spPr>
          <a:xfrm>
            <a:off x="3671668" y="4532165"/>
            <a:ext cx="7867477" cy="1661600"/>
          </a:xfrm>
          <a:prstGeom prst="rect">
            <a:avLst/>
          </a:prstGeom>
        </p:spPr>
        <p:txBody>
          <a:bodyPr spcFirstLastPara="1" wrap="square" lIns="121900" tIns="121900" rIns="121900" bIns="121900" anchor="b" anchorCtr="0">
            <a:noAutofit/>
          </a:bodyPr>
          <a:lstStyle/>
          <a:p>
            <a:r>
              <a:rPr lang="en" sz="15400" b="0" dirty="0">
                <a:effectLst>
                  <a:glow rad="101600">
                    <a:srgbClr val="FFFF00">
                      <a:alpha val="60000"/>
                    </a:srgbClr>
                  </a:glow>
                </a:effectLst>
                <a:latin typeface="Gabriola" panose="04040605051002020D02" pitchFamily="82" charset="0"/>
              </a:rPr>
              <a:t>Demo Video</a:t>
            </a:r>
            <a:endParaRPr sz="15400" b="0" dirty="0">
              <a:effectLst>
                <a:glow rad="101600">
                  <a:srgbClr val="FFFF00">
                    <a:alpha val="60000"/>
                  </a:srgbClr>
                </a:glow>
              </a:effectLst>
              <a:latin typeface="Gabriola" panose="04040605051002020D02" pitchFamily="82" charset="0"/>
            </a:endParaRPr>
          </a:p>
        </p:txBody>
      </p:sp>
    </p:spTree>
    <p:extLst>
      <p:ext uri="{BB962C8B-B14F-4D97-AF65-F5344CB8AC3E}">
        <p14:creationId xmlns:p14="http://schemas.microsoft.com/office/powerpoint/2010/main" val="1381342826"/>
      </p:ext>
    </p:extLst>
  </p:cSld>
  <p:clrMapOvr>
    <a:masterClrMapping/>
  </p:clrMapOvr>
  <p:transition spd="slow">
    <p:circl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obe 2021-12-22 11-16-27">
            <a:hlinkClick r:id="" action="ppaction://media"/>
            <a:extLst>
              <a:ext uri="{FF2B5EF4-FFF2-40B4-BE49-F238E27FC236}">
                <a16:creationId xmlns:a16="http://schemas.microsoft.com/office/drawing/2014/main" id="{F2D797D1-AA0B-4922-800F-A22F354706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700"/>
            <a:ext cx="12192000" cy="6831013"/>
          </a:xfrm>
          <a:prstGeom prst="rect">
            <a:avLst/>
          </a:prstGeom>
        </p:spPr>
      </p:pic>
    </p:spTree>
    <p:extLst>
      <p:ext uri="{BB962C8B-B14F-4D97-AF65-F5344CB8AC3E}">
        <p14:creationId xmlns:p14="http://schemas.microsoft.com/office/powerpoint/2010/main" val="3634278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9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ADA788A-FC8A-4641-9131-0CA056D212CD}"/>
              </a:ext>
            </a:extLst>
          </p:cNvPr>
          <p:cNvPicPr>
            <a:picLocks noChangeAspect="1"/>
          </p:cNvPicPr>
          <p:nvPr/>
        </p:nvPicPr>
        <p:blipFill rotWithShape="1">
          <a:blip r:embed="rId2">
            <a:alphaModFix amt="50000"/>
          </a:blip>
          <a:srcRect t="5743" b="9987"/>
          <a:stretch/>
        </p:blipFill>
        <p:spPr>
          <a:xfrm>
            <a:off x="20" y="1"/>
            <a:ext cx="12191980" cy="6857999"/>
          </a:xfrm>
          <a:prstGeom prst="rect">
            <a:avLst/>
          </a:prstGeom>
        </p:spPr>
      </p:pic>
      <p:sp>
        <p:nvSpPr>
          <p:cNvPr id="2" name="Title 1">
            <a:extLst>
              <a:ext uri="{FF2B5EF4-FFF2-40B4-BE49-F238E27FC236}">
                <a16:creationId xmlns:a16="http://schemas.microsoft.com/office/drawing/2014/main" id="{C980EAEA-5C67-4A61-894B-AE509122FBEA}"/>
              </a:ext>
            </a:extLst>
          </p:cNvPr>
          <p:cNvSpPr>
            <a:spLocks noGrp="1"/>
          </p:cNvSpPr>
          <p:nvPr>
            <p:ph type="ctrTitle"/>
          </p:nvPr>
        </p:nvSpPr>
        <p:spPr>
          <a:xfrm>
            <a:off x="1524000" y="200630"/>
            <a:ext cx="9144000" cy="847078"/>
          </a:xfrm>
        </p:spPr>
        <p:txBody>
          <a:bodyPr>
            <a:normAutofit fontScale="90000"/>
          </a:bodyPr>
          <a:lstStyle/>
          <a:p>
            <a:r>
              <a:rPr lang="en-US" sz="8000" dirty="0">
                <a:solidFill>
                  <a:srgbClr val="FFFFFF"/>
                </a:solidFill>
                <a:latin typeface="Gabriola" panose="04040605051002020D02" pitchFamily="82" charset="0"/>
              </a:rPr>
              <a:t>Results</a:t>
            </a:r>
          </a:p>
        </p:txBody>
      </p:sp>
      <p:sp>
        <p:nvSpPr>
          <p:cNvPr id="3" name="Subtitle 2">
            <a:extLst>
              <a:ext uri="{FF2B5EF4-FFF2-40B4-BE49-F238E27FC236}">
                <a16:creationId xmlns:a16="http://schemas.microsoft.com/office/drawing/2014/main" id="{E14E0A71-72D6-4AE9-B32E-A0EA43391EBE}"/>
              </a:ext>
            </a:extLst>
          </p:cNvPr>
          <p:cNvSpPr>
            <a:spLocks noGrp="1"/>
          </p:cNvSpPr>
          <p:nvPr>
            <p:ph type="subTitle" idx="1"/>
          </p:nvPr>
        </p:nvSpPr>
        <p:spPr>
          <a:xfrm>
            <a:off x="624114" y="1248337"/>
            <a:ext cx="10972800" cy="4963777"/>
          </a:xfrm>
        </p:spPr>
        <p:txBody>
          <a:bodyPr>
            <a:normAutofit fontScale="92500" lnSpcReduction="10000"/>
          </a:bodyPr>
          <a:lstStyle/>
          <a:p>
            <a:pPr marL="342900" indent="-342900" algn="l">
              <a:lnSpc>
                <a:spcPct val="150000"/>
              </a:lnSpc>
              <a:spcBef>
                <a:spcPts val="100"/>
              </a:spcBef>
              <a:buFont typeface="Arial" panose="020B0604020202020204" pitchFamily="34" charset="0"/>
              <a:buChar char="•"/>
            </a:pPr>
            <a:r>
              <a:rPr lang="en-GB" dirty="0">
                <a:solidFill>
                  <a:srgbClr val="FFFFFF"/>
                </a:solidFill>
              </a:rPr>
              <a:t>The training accuracy attained using the picture dataset without any augmentation was quite good (about 99 percent), however the real-time performance was not up to par. Because hand-gestures were not positioned exactly in the middle and aligned vertically in real time, it was predicting inaccurately most of the time. We trained our model by supplementing our dataset to solve this limitation. Although the training accuracy was dropped to 89%, the real-time predictions were mostly accurate.</a:t>
            </a:r>
          </a:p>
          <a:p>
            <a:pPr marL="342900" indent="-342900" algn="l">
              <a:lnSpc>
                <a:spcPct val="150000"/>
              </a:lnSpc>
              <a:spcBef>
                <a:spcPts val="100"/>
              </a:spcBef>
              <a:buFont typeface="Arial" panose="020B0604020202020204" pitchFamily="34" charset="0"/>
              <a:buChar char="•"/>
            </a:pPr>
            <a:r>
              <a:rPr lang="en-GB" dirty="0">
                <a:solidFill>
                  <a:srgbClr val="FFFFFF"/>
                </a:solidFill>
              </a:rPr>
              <a:t>Also, whilst we growth our schooling photo length the accuracy betters itself each at some stage in schooling and actual time implementation (because the variety of parameters to gain knowledge of increases). However, schooling snap shots with massive length is without delay proportional to the computational energy of the system.</a:t>
            </a:r>
            <a:endParaRPr lang="en-US" dirty="0">
              <a:solidFill>
                <a:srgbClr val="FFFFFF"/>
              </a:solidFill>
            </a:endParaRPr>
          </a:p>
        </p:txBody>
      </p:sp>
    </p:spTree>
    <p:extLst>
      <p:ext uri="{BB962C8B-B14F-4D97-AF65-F5344CB8AC3E}">
        <p14:creationId xmlns:p14="http://schemas.microsoft.com/office/powerpoint/2010/main" val="3543172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ADA788A-FC8A-4641-9131-0CA056D212CD}"/>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colorTemperature colorTemp="8800"/>
                    </a14:imgEffect>
                  </a14:imgLayer>
                </a14:imgProps>
              </a:ext>
            </a:extLst>
          </a:blip>
          <a:srcRect t="5743" b="9987"/>
          <a:stretch/>
        </p:blipFill>
        <p:spPr>
          <a:xfrm>
            <a:off x="20" y="1"/>
            <a:ext cx="12191980" cy="6857999"/>
          </a:xfrm>
          <a:prstGeom prst="rect">
            <a:avLst/>
          </a:prstGeom>
        </p:spPr>
      </p:pic>
      <p:sp>
        <p:nvSpPr>
          <p:cNvPr id="2" name="Title 1">
            <a:extLst>
              <a:ext uri="{FF2B5EF4-FFF2-40B4-BE49-F238E27FC236}">
                <a16:creationId xmlns:a16="http://schemas.microsoft.com/office/drawing/2014/main" id="{C980EAEA-5C67-4A61-894B-AE509122FBEA}"/>
              </a:ext>
            </a:extLst>
          </p:cNvPr>
          <p:cNvSpPr>
            <a:spLocks noGrp="1"/>
          </p:cNvSpPr>
          <p:nvPr>
            <p:ph type="ctrTitle"/>
          </p:nvPr>
        </p:nvSpPr>
        <p:spPr>
          <a:xfrm>
            <a:off x="486682" y="311944"/>
            <a:ext cx="6538231" cy="847078"/>
          </a:xfrm>
        </p:spPr>
        <p:txBody>
          <a:bodyPr>
            <a:normAutofit fontScale="90000"/>
          </a:bodyPr>
          <a:lstStyle/>
          <a:p>
            <a:r>
              <a:rPr lang="en-US" sz="8000" dirty="0">
                <a:solidFill>
                  <a:srgbClr val="FFFFFF"/>
                </a:solidFill>
                <a:effectLst>
                  <a:glow rad="228600">
                    <a:schemeClr val="accent1">
                      <a:satMod val="175000"/>
                      <a:alpha val="40000"/>
                    </a:schemeClr>
                  </a:glow>
                </a:effectLst>
                <a:latin typeface="Gabriola" panose="04040605051002020D02" pitchFamily="82" charset="0"/>
              </a:rPr>
              <a:t>Conclusion</a:t>
            </a:r>
          </a:p>
        </p:txBody>
      </p:sp>
      <p:sp>
        <p:nvSpPr>
          <p:cNvPr id="3" name="Subtitle 2">
            <a:extLst>
              <a:ext uri="{FF2B5EF4-FFF2-40B4-BE49-F238E27FC236}">
                <a16:creationId xmlns:a16="http://schemas.microsoft.com/office/drawing/2014/main" id="{E14E0A71-72D6-4AE9-B32E-A0EA43391EBE}"/>
              </a:ext>
            </a:extLst>
          </p:cNvPr>
          <p:cNvSpPr>
            <a:spLocks noGrp="1"/>
          </p:cNvSpPr>
          <p:nvPr>
            <p:ph type="subTitle" idx="1"/>
          </p:nvPr>
        </p:nvSpPr>
        <p:spPr>
          <a:xfrm>
            <a:off x="486682" y="1470965"/>
            <a:ext cx="6538232" cy="4963777"/>
          </a:xfrm>
        </p:spPr>
        <p:txBody>
          <a:bodyPr>
            <a:normAutofit/>
          </a:bodyPr>
          <a:lstStyle/>
          <a:p>
            <a:pPr marL="342900" indent="-342900" algn="l">
              <a:lnSpc>
                <a:spcPct val="140000"/>
              </a:lnSpc>
              <a:spcBef>
                <a:spcPts val="100"/>
              </a:spcBef>
              <a:buFont typeface="Arial" panose="020B0604020202020204" pitchFamily="34" charset="0"/>
              <a:buChar char="•"/>
            </a:pPr>
            <a:r>
              <a:rPr lang="en-GB" sz="2200" dirty="0">
                <a:solidFill>
                  <a:srgbClr val="FFFFFF"/>
                </a:solidFill>
              </a:rPr>
              <a:t>The goal of this project is to predict ISL alphanumeric hand gestures in real time. Previous work shows that it can be solved more precisely if we look at segmented RGB hand gestures. By using depth-based targeting, we eliminate dynamic background overloads. We were able to achieve a training accuracy of 89.30% and a test accuracy of 98.5%. Our model showed good accuracy in predicting the results.</a:t>
            </a:r>
            <a:endParaRPr lang="en-US" sz="2200" dirty="0">
              <a:solidFill>
                <a:srgbClr val="FFFFFF"/>
              </a:solidFill>
            </a:endParaRPr>
          </a:p>
        </p:txBody>
      </p:sp>
      <p:pic>
        <p:nvPicPr>
          <p:cNvPr id="1028" name="Picture 4" descr="Check Tick Mark Check Mark Png Image - Conclusion Clipart Transparent  (#2546476) - PikPng">
            <a:extLst>
              <a:ext uri="{FF2B5EF4-FFF2-40B4-BE49-F238E27FC236}">
                <a16:creationId xmlns:a16="http://schemas.microsoft.com/office/drawing/2014/main" id="{39187F41-C1D4-4850-B8B8-0BE22DC9A35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3" b="90000" l="7857" r="92619">
                        <a14:foregroundMark x1="8452" y1="22159" x2="10357" y2="42045"/>
                        <a14:foregroundMark x1="10357" y1="42045" x2="10357" y2="42045"/>
                        <a14:foregroundMark x1="31905" y1="24659" x2="42619" y2="23409"/>
                        <a14:foregroundMark x1="42619" y1="23409" x2="42619" y2="23409"/>
                        <a14:foregroundMark x1="28929" y1="36136" x2="34881" y2="35682"/>
                        <a14:foregroundMark x1="29286" y1="46818" x2="36548" y2="46364"/>
                        <a14:foregroundMark x1="27619" y1="57614" x2="33571" y2="57614"/>
                        <a14:foregroundMark x1="55714" y1="72045" x2="61548" y2="77159"/>
                        <a14:foregroundMark x1="61548" y1="77159" x2="70119" y2="70114"/>
                        <a14:foregroundMark x1="92857" y1="45341" x2="92857" y2="45341"/>
                        <a14:foregroundMark x1="92857" y1="45341" x2="92857" y2="45341"/>
                        <a14:foregroundMark x1="34405" y1="10000" x2="37024" y2="9886"/>
                        <a14:foregroundMark x1="7857" y1="21136" x2="7857" y2="27045"/>
                      </a14:backgroundRemoval>
                    </a14:imgEffect>
                  </a14:imgLayer>
                </a14:imgProps>
              </a:ext>
              <a:ext uri="{28A0092B-C50C-407E-A947-70E740481C1C}">
                <a14:useLocalDpi xmlns:a14="http://schemas.microsoft.com/office/drawing/2010/main" val="0"/>
              </a:ext>
            </a:extLst>
          </a:blip>
          <a:srcRect/>
          <a:stretch>
            <a:fillRect/>
          </a:stretch>
        </p:blipFill>
        <p:spPr bwMode="auto">
          <a:xfrm>
            <a:off x="7511576" y="1470965"/>
            <a:ext cx="4492605" cy="470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57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2CD369A-5284-45B1-B107-702483A8B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B8485D50-22A7-44A6-A48C-881D2E231B12}"/>
              </a:ext>
            </a:extLst>
          </p:cNvPr>
          <p:cNvSpPr>
            <a:spLocks noGrp="1"/>
          </p:cNvSpPr>
          <p:nvPr>
            <p:ph type="title"/>
          </p:nvPr>
        </p:nvSpPr>
        <p:spPr>
          <a:xfrm>
            <a:off x="1392923" y="183846"/>
            <a:ext cx="5975133" cy="717629"/>
          </a:xfrm>
        </p:spPr>
        <p:txBody>
          <a:bodyPr>
            <a:normAutofit fontScale="90000"/>
          </a:bodyPr>
          <a:lstStyle/>
          <a:p>
            <a:r>
              <a:rPr lang="en-US" sz="54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eaford Display" panose="00000500000000000000" pitchFamily="2" charset="0"/>
              </a:rPr>
              <a:t>References</a:t>
            </a:r>
            <a:endParaRPr lang="en-US" i="1" dirty="0">
              <a:latin typeface="Seaford Display" panose="00000500000000000000" pitchFamily="2" charset="0"/>
            </a:endParaRPr>
          </a:p>
        </p:txBody>
      </p:sp>
      <p:sp>
        <p:nvSpPr>
          <p:cNvPr id="3" name="Content Placeholder 2">
            <a:extLst>
              <a:ext uri="{FF2B5EF4-FFF2-40B4-BE49-F238E27FC236}">
                <a16:creationId xmlns:a16="http://schemas.microsoft.com/office/drawing/2014/main" id="{42051BA3-3B8B-4BF2-ADFD-A112EC478860}"/>
              </a:ext>
            </a:extLst>
          </p:cNvPr>
          <p:cNvSpPr>
            <a:spLocks noGrp="1"/>
          </p:cNvSpPr>
          <p:nvPr>
            <p:ph idx="1"/>
          </p:nvPr>
        </p:nvSpPr>
        <p:spPr>
          <a:xfrm>
            <a:off x="1102932" y="1224085"/>
            <a:ext cx="5849587" cy="5031894"/>
          </a:xfrm>
        </p:spPr>
        <p:txBody>
          <a:bodyPr vert="horz" lIns="91440" tIns="45720" rIns="91440" bIns="45720" rtlCol="0">
            <a:normAutofit fontScale="92500"/>
          </a:bodyPr>
          <a:lstStyle/>
          <a:p>
            <a:r>
              <a:rPr lang="en-US" sz="1800" dirty="0">
                <a:ea typeface="+mn-lt"/>
                <a:cs typeface="+mn-lt"/>
                <a:hlinkClick r:id="rId2"/>
              </a:rPr>
              <a:t>https://www.skyfilabs.com/project-ideas/sign-language-translator-using-python</a:t>
            </a:r>
            <a:endParaRPr lang="en-US" sz="1800" dirty="0"/>
          </a:p>
          <a:p>
            <a:pPr>
              <a:buClr>
                <a:srgbClr val="A2B2B5"/>
              </a:buClr>
            </a:pPr>
            <a:r>
              <a:rPr lang="en-US" sz="1800" dirty="0">
                <a:ea typeface="+mn-lt"/>
                <a:cs typeface="+mn-lt"/>
                <a:hlinkClick r:id="rId3"/>
              </a:rPr>
              <a:t>https://data-flair.training/blogs/sign-language-recognition-python-ml-opencv/</a:t>
            </a:r>
            <a:endParaRPr lang="en-US" sz="1800" dirty="0"/>
          </a:p>
          <a:p>
            <a:pPr>
              <a:buClr>
                <a:srgbClr val="A2B2B5"/>
              </a:buClr>
            </a:pPr>
            <a:r>
              <a:rPr lang="en-US" sz="1800" dirty="0">
                <a:ea typeface="+mn-lt"/>
                <a:cs typeface="+mn-lt"/>
                <a:hlinkClick r:id="rId4"/>
              </a:rPr>
              <a:t>https://cse.iitk.ac.in/users/cs365/2015/_submissions/vinsam/report.pdf</a:t>
            </a:r>
            <a:endParaRPr lang="en-US" sz="1800" dirty="0">
              <a:ea typeface="+mn-lt"/>
              <a:cs typeface="+mn-lt"/>
            </a:endParaRPr>
          </a:p>
          <a:p>
            <a:pPr>
              <a:buClr>
                <a:srgbClr val="A2B2B5"/>
              </a:buClr>
            </a:pPr>
            <a:r>
              <a:rPr lang="en-US" sz="1800" dirty="0"/>
              <a:t>Book Name: </a:t>
            </a:r>
          </a:p>
          <a:p>
            <a:pPr marL="342900" indent="-342900">
              <a:buClr>
                <a:srgbClr val="A2B2B5"/>
              </a:buClr>
              <a:buAutoNum type="arabicPeriod"/>
            </a:pPr>
            <a:r>
              <a:rPr lang="en-US" sz="1800" dirty="0"/>
              <a:t>Machine Learning: A Probabilistic Perspective (Adaptive Computation and Machine Learning Series.</a:t>
            </a:r>
          </a:p>
          <a:p>
            <a:pPr marL="342900" indent="-342900">
              <a:buClr>
                <a:srgbClr val="A2B2B5"/>
              </a:buClr>
              <a:buAutoNum type="arabicPeriod"/>
            </a:pPr>
            <a:r>
              <a:rPr lang="en-US" sz="1800" dirty="0"/>
              <a:t>The Elements of the Statistical Learning: Data Mining, Inference and Prediction.</a:t>
            </a:r>
          </a:p>
          <a:p>
            <a:pPr marL="342900" indent="-342900">
              <a:buClr>
                <a:srgbClr val="A2B2B5"/>
              </a:buClr>
              <a:buAutoNum type="arabicPeriod"/>
            </a:pPr>
            <a:endParaRPr lang="en-US" sz="1600" dirty="0"/>
          </a:p>
          <a:p>
            <a:pPr>
              <a:buClr>
                <a:srgbClr val="A2B2B5"/>
              </a:buClr>
            </a:pPr>
            <a:endParaRPr lang="en-US" sz="1600" dirty="0"/>
          </a:p>
        </p:txBody>
      </p:sp>
      <p:grpSp>
        <p:nvGrpSpPr>
          <p:cNvPr id="76" name="Group 75">
            <a:extLst>
              <a:ext uri="{FF2B5EF4-FFF2-40B4-BE49-F238E27FC236}">
                <a16:creationId xmlns:a16="http://schemas.microsoft.com/office/drawing/2014/main" id="{FD435E13-4F33-4353-A24E-D37F378524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08178" y="0"/>
            <a:ext cx="1224388" cy="6837797"/>
            <a:chOff x="9008178" y="0"/>
            <a:chExt cx="1224388" cy="6837797"/>
          </a:xfrm>
        </p:grpSpPr>
        <p:sp>
          <p:nvSpPr>
            <p:cNvPr id="77"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10158" y="46862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78"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55276" y="402823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79"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49037" y="419961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0"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6499" y="435812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1"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206" y="249280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2"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53994" y="428732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3"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15556" y="5915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4" name="Freeform 108">
              <a:extLst>
                <a:ext uri="{FF2B5EF4-FFF2-40B4-BE49-F238E27FC236}">
                  <a16:creationId xmlns:a16="http://schemas.microsoft.com/office/drawing/2014/main" id="{D09D148A-E95C-4A5F-AFBD-D05C90839A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8383" y="109223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5" name="Freeform 110">
              <a:extLst>
                <a:ext uri="{FF2B5EF4-FFF2-40B4-BE49-F238E27FC236}">
                  <a16:creationId xmlns:a16="http://schemas.microsoft.com/office/drawing/2014/main" id="{5B90C58B-B2C5-4C93-8397-016D62EE67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3280" y="3436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6" name="Freeform 112">
              <a:extLst>
                <a:ext uri="{FF2B5EF4-FFF2-40B4-BE49-F238E27FC236}">
                  <a16:creationId xmlns:a16="http://schemas.microsoft.com/office/drawing/2014/main" id="{97EE4FEF-54FA-45E2-A177-BA946262D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03982" y="9125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7"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57429" y="455675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8"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7930" y="455392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9"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84509" y="4630313"/>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90"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46204" y="256097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91"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91853" y="4026140"/>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92"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43111" y="27346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93"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9397" y="3991431"/>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94"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48867" y="292960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95"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55630" y="362285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96"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6201" y="5658689"/>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97" name="Freeform 102">
              <a:extLst>
                <a:ext uri="{FF2B5EF4-FFF2-40B4-BE49-F238E27FC236}">
                  <a16:creationId xmlns:a16="http://schemas.microsoft.com/office/drawing/2014/main" id="{06EB852C-D558-4FA2-B6BD-72478CDCE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8780" y="5608502"/>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98" name="Freeform 103">
              <a:extLst>
                <a:ext uri="{FF2B5EF4-FFF2-40B4-BE49-F238E27FC236}">
                  <a16:creationId xmlns:a16="http://schemas.microsoft.com/office/drawing/2014/main" id="{0B128693-39C5-4999-9EB7-FAF6D33AF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2527" y="600842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99" name="Freeform 117">
              <a:extLst>
                <a:ext uri="{FF2B5EF4-FFF2-40B4-BE49-F238E27FC236}">
                  <a16:creationId xmlns:a16="http://schemas.microsoft.com/office/drawing/2014/main" id="{A7E94734-299A-4A1A-8745-522701D7F0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1305" y="602034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0" name="Freeform 118">
              <a:extLst>
                <a:ext uri="{FF2B5EF4-FFF2-40B4-BE49-F238E27FC236}">
                  <a16:creationId xmlns:a16="http://schemas.microsoft.com/office/drawing/2014/main" id="{88D7A4B9-ADFA-49C6-A86B-1801ECE375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400" y="671012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1" name="Freeform 119">
              <a:extLst>
                <a:ext uri="{FF2B5EF4-FFF2-40B4-BE49-F238E27FC236}">
                  <a16:creationId xmlns:a16="http://schemas.microsoft.com/office/drawing/2014/main" id="{1D2B967C-42F5-4C41-B5A8-333B15CF27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57813" y="624430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2" name="Freeform 8">
              <a:extLst>
                <a:ext uri="{FF2B5EF4-FFF2-40B4-BE49-F238E27FC236}">
                  <a16:creationId xmlns:a16="http://schemas.microsoft.com/office/drawing/2014/main" id="{7E3E1C46-3049-4EC7-A692-A95CEE2A8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8056" y="16494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3" name="Freeform 8">
              <a:extLst>
                <a:ext uri="{FF2B5EF4-FFF2-40B4-BE49-F238E27FC236}">
                  <a16:creationId xmlns:a16="http://schemas.microsoft.com/office/drawing/2014/main" id="{59EC4BA9-BAFD-46B9-B282-A708F32DA6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47494" y="2534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4" name="Freeform 43">
              <a:extLst>
                <a:ext uri="{FF2B5EF4-FFF2-40B4-BE49-F238E27FC236}">
                  <a16:creationId xmlns:a16="http://schemas.microsoft.com/office/drawing/2014/main" id="{0BB44AF0-8C8E-4407-8BE6-C5A64ACB7F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41061" y="595947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5" name="Freeform 51">
              <a:extLst>
                <a:ext uri="{FF2B5EF4-FFF2-40B4-BE49-F238E27FC236}">
                  <a16:creationId xmlns:a16="http://schemas.microsoft.com/office/drawing/2014/main" id="{85398933-36C3-494E-B746-673993C87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69636" y="673490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6" name="Freeform 53">
              <a:extLst>
                <a:ext uri="{FF2B5EF4-FFF2-40B4-BE49-F238E27FC236}">
                  <a16:creationId xmlns:a16="http://schemas.microsoft.com/office/drawing/2014/main" id="{84BFEAB6-0117-44A8-8459-8592C14D9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15171" y="542332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7" name="Freeform 54">
              <a:extLst>
                <a:ext uri="{FF2B5EF4-FFF2-40B4-BE49-F238E27FC236}">
                  <a16:creationId xmlns:a16="http://schemas.microsoft.com/office/drawing/2014/main" id="{A171CE1C-2DD7-4682-BE34-E3D5986A06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112023" y="619009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8" name="Freeform 59">
              <a:extLst>
                <a:ext uri="{FF2B5EF4-FFF2-40B4-BE49-F238E27FC236}">
                  <a16:creationId xmlns:a16="http://schemas.microsoft.com/office/drawing/2014/main" id="{993E51E0-704B-47D0-9E80-52F81035FB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49177" y="643952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9" name="Freeform 61">
              <a:extLst>
                <a:ext uri="{FF2B5EF4-FFF2-40B4-BE49-F238E27FC236}">
                  <a16:creationId xmlns:a16="http://schemas.microsoft.com/office/drawing/2014/main" id="{B877D7D4-56A7-4747-AB50-4D2CB582A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54656" y="665688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10" name="Freeform 78">
              <a:extLst>
                <a:ext uri="{FF2B5EF4-FFF2-40B4-BE49-F238E27FC236}">
                  <a16:creationId xmlns:a16="http://schemas.microsoft.com/office/drawing/2014/main" id="{7AD863AE-05C2-42B0-8B8C-2262A95B8D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06387" y="603593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11" name="Freeform 79">
              <a:extLst>
                <a:ext uri="{FF2B5EF4-FFF2-40B4-BE49-F238E27FC236}">
                  <a16:creationId xmlns:a16="http://schemas.microsoft.com/office/drawing/2014/main" id="{96FE0420-A304-40C5-A11A-0D43C374DB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17942" y="581060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12" name="Freeform 80">
              <a:extLst>
                <a:ext uri="{FF2B5EF4-FFF2-40B4-BE49-F238E27FC236}">
                  <a16:creationId xmlns:a16="http://schemas.microsoft.com/office/drawing/2014/main" id="{5712C99F-0668-4696-B7F5-5BE3B40780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22395" y="55760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13" name="Freeform 84">
              <a:extLst>
                <a:ext uri="{FF2B5EF4-FFF2-40B4-BE49-F238E27FC236}">
                  <a16:creationId xmlns:a16="http://schemas.microsoft.com/office/drawing/2014/main" id="{45B51241-B4A7-44BA-B3B1-6D0785936E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28994" y="631108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14" name="Freeform 86">
              <a:extLst>
                <a:ext uri="{FF2B5EF4-FFF2-40B4-BE49-F238E27FC236}">
                  <a16:creationId xmlns:a16="http://schemas.microsoft.com/office/drawing/2014/main" id="{D6E3E1E9-9E2B-4B15-979A-D9ADF02FEB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42551" y="65615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15" name="Freeform 106">
              <a:extLst>
                <a:ext uri="{FF2B5EF4-FFF2-40B4-BE49-F238E27FC236}">
                  <a16:creationId xmlns:a16="http://schemas.microsoft.com/office/drawing/2014/main" id="{A37D17A3-9203-43E1-955F-779C2CFD3B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21197" y="604969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16" name="Freeform 108">
              <a:extLst>
                <a:ext uri="{FF2B5EF4-FFF2-40B4-BE49-F238E27FC236}">
                  <a16:creationId xmlns:a16="http://schemas.microsoft.com/office/drawing/2014/main" id="{42EEB773-123A-4E50-93FF-FE62CB9377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08142" y="554256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17" name="Freeform 110">
              <a:extLst>
                <a:ext uri="{FF2B5EF4-FFF2-40B4-BE49-F238E27FC236}">
                  <a16:creationId xmlns:a16="http://schemas.microsoft.com/office/drawing/2014/main" id="{41D4F2D5-C07C-4F05-A11F-6024B7F13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21887" y="637657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18" name="Freeform 112">
              <a:extLst>
                <a:ext uri="{FF2B5EF4-FFF2-40B4-BE49-F238E27FC236}">
                  <a16:creationId xmlns:a16="http://schemas.microsoft.com/office/drawing/2014/main" id="{9AD3968C-7A54-4876-A3B1-0A199BD9D3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20933" y="58403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19" name="Freeform 34">
              <a:extLst>
                <a:ext uri="{FF2B5EF4-FFF2-40B4-BE49-F238E27FC236}">
                  <a16:creationId xmlns:a16="http://schemas.microsoft.com/office/drawing/2014/main" id="{84A9F12A-9E3E-4B1C-AECE-2204350DC2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13918" y="136318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20" name="Freeform 36">
              <a:extLst>
                <a:ext uri="{FF2B5EF4-FFF2-40B4-BE49-F238E27FC236}">
                  <a16:creationId xmlns:a16="http://schemas.microsoft.com/office/drawing/2014/main" id="{AE1C5FD2-F9CD-4637-814D-A3A526F07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6381" y="68252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21" name="Freeform 41">
              <a:extLst>
                <a:ext uri="{FF2B5EF4-FFF2-40B4-BE49-F238E27FC236}">
                  <a16:creationId xmlns:a16="http://schemas.microsoft.com/office/drawing/2014/main" id="{83C66AA3-5242-4EC3-A629-2C827DED24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6381" y="47500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22" name="Freeform 42">
              <a:extLst>
                <a:ext uri="{FF2B5EF4-FFF2-40B4-BE49-F238E27FC236}">
                  <a16:creationId xmlns:a16="http://schemas.microsoft.com/office/drawing/2014/main" id="{132B76A0-CFCB-46B9-A647-A0CDEE2F7E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15571" y="117993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23" name="Freeform 45">
              <a:extLst>
                <a:ext uri="{FF2B5EF4-FFF2-40B4-BE49-F238E27FC236}">
                  <a16:creationId xmlns:a16="http://schemas.microsoft.com/office/drawing/2014/main" id="{423AA744-F810-4397-917F-77D42FE3D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66574" y="89255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24" name="Freeform 66">
              <a:extLst>
                <a:ext uri="{FF2B5EF4-FFF2-40B4-BE49-F238E27FC236}">
                  <a16:creationId xmlns:a16="http://schemas.microsoft.com/office/drawing/2014/main" id="{5C72F779-C984-4431-94E3-38E6050EAD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19251" y="1347539"/>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25" name="Freeform 69">
              <a:extLst>
                <a:ext uri="{FF2B5EF4-FFF2-40B4-BE49-F238E27FC236}">
                  <a16:creationId xmlns:a16="http://schemas.microsoft.com/office/drawing/2014/main" id="{8BF25437-23A6-4F68-A6CC-2021B4DB5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19134" y="1065294"/>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26" name="Freeform 70">
              <a:extLst>
                <a:ext uri="{FF2B5EF4-FFF2-40B4-BE49-F238E27FC236}">
                  <a16:creationId xmlns:a16="http://schemas.microsoft.com/office/drawing/2014/main" id="{B68970AA-D5FD-4ED4-8AE4-C981BD290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68213" y="50945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27" name="Freeform 74">
              <a:extLst>
                <a:ext uri="{FF2B5EF4-FFF2-40B4-BE49-F238E27FC236}">
                  <a16:creationId xmlns:a16="http://schemas.microsoft.com/office/drawing/2014/main" id="{56CDF8D4-4455-458D-A168-36FD9BCF2E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45118" y="72317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28" name="Freeform 85">
              <a:extLst>
                <a:ext uri="{FF2B5EF4-FFF2-40B4-BE49-F238E27FC236}">
                  <a16:creationId xmlns:a16="http://schemas.microsoft.com/office/drawing/2014/main" id="{17A0BB86-D681-41CF-9C63-B55FAA270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33158" y="21612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29" name="Freeform 87">
              <a:extLst>
                <a:ext uri="{FF2B5EF4-FFF2-40B4-BE49-F238E27FC236}">
                  <a16:creationId xmlns:a16="http://schemas.microsoft.com/office/drawing/2014/main" id="{51933FCD-E07F-4E47-853E-B791F1BBD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36772" y="5263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0" name="Freeform 88">
              <a:extLst>
                <a:ext uri="{FF2B5EF4-FFF2-40B4-BE49-F238E27FC236}">
                  <a16:creationId xmlns:a16="http://schemas.microsoft.com/office/drawing/2014/main" id="{2EB1546B-A39B-432A-8E6A-1F7421881D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01716" y="1121475"/>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1" name="Freeform 94">
              <a:extLst>
                <a:ext uri="{FF2B5EF4-FFF2-40B4-BE49-F238E27FC236}">
                  <a16:creationId xmlns:a16="http://schemas.microsoft.com/office/drawing/2014/main" id="{A5AF0119-0028-4D14-B6CF-0ED0AF8629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29564" y="132083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2" name="Freeform 102">
              <a:extLst>
                <a:ext uri="{FF2B5EF4-FFF2-40B4-BE49-F238E27FC236}">
                  <a16:creationId xmlns:a16="http://schemas.microsoft.com/office/drawing/2014/main" id="{39B7BAEF-46A4-4EE7-A3F1-2B0C3139ED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38877" y="1113604"/>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3" name="Freeform 103">
              <a:extLst>
                <a:ext uri="{FF2B5EF4-FFF2-40B4-BE49-F238E27FC236}">
                  <a16:creationId xmlns:a16="http://schemas.microsoft.com/office/drawing/2014/main" id="{4AFF19DE-7520-450D-BBC4-514637C677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55163" y="755014"/>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4" name="Freeform 117">
              <a:extLst>
                <a:ext uri="{FF2B5EF4-FFF2-40B4-BE49-F238E27FC236}">
                  <a16:creationId xmlns:a16="http://schemas.microsoft.com/office/drawing/2014/main" id="{55F5F049-082E-4F28-A6F9-B22CED3476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737166" y="80844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5" name="Freeform 118">
              <a:extLst>
                <a:ext uri="{FF2B5EF4-FFF2-40B4-BE49-F238E27FC236}">
                  <a16:creationId xmlns:a16="http://schemas.microsoft.com/office/drawing/2014/main" id="{F1FA5EE8-8FDF-4249-8FBE-5EE4A41B31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27996" y="7012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6" name="Freeform 119">
              <a:extLst>
                <a:ext uri="{FF2B5EF4-FFF2-40B4-BE49-F238E27FC236}">
                  <a16:creationId xmlns:a16="http://schemas.microsoft.com/office/drawing/2014/main" id="{0516D437-66A6-4F8A-AB89-41D39D3598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48876" y="48655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7" name="Freeform 8">
              <a:extLst>
                <a:ext uri="{FF2B5EF4-FFF2-40B4-BE49-F238E27FC236}">
                  <a16:creationId xmlns:a16="http://schemas.microsoft.com/office/drawing/2014/main" id="{3F9DD8A5-3889-448A-BB79-A5E1086DC5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582585" y="66468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8" name="Freeform 41">
              <a:extLst>
                <a:ext uri="{FF2B5EF4-FFF2-40B4-BE49-F238E27FC236}">
                  <a16:creationId xmlns:a16="http://schemas.microsoft.com/office/drawing/2014/main" id="{A5411003-0583-4E13-BD73-09447FE07B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2103" y="542898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9" name="Freeform 41">
              <a:extLst>
                <a:ext uri="{FF2B5EF4-FFF2-40B4-BE49-F238E27FC236}">
                  <a16:creationId xmlns:a16="http://schemas.microsoft.com/office/drawing/2014/main" id="{0857F65C-18A4-4138-888F-60B6250E55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0868" y="647494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0" name="Freeform 41">
              <a:extLst>
                <a:ext uri="{FF2B5EF4-FFF2-40B4-BE49-F238E27FC236}">
                  <a16:creationId xmlns:a16="http://schemas.microsoft.com/office/drawing/2014/main" id="{ABED9D28-F90F-4E28-A5EE-F59041B05E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86323" y="3789134"/>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1" name="Freeform 79">
              <a:extLst>
                <a:ext uri="{FF2B5EF4-FFF2-40B4-BE49-F238E27FC236}">
                  <a16:creationId xmlns:a16="http://schemas.microsoft.com/office/drawing/2014/main" id="{A2B5689A-49D3-4436-8E8B-8B6C049D21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01748" y="481869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2" name="Freeform 79">
              <a:extLst>
                <a:ext uri="{FF2B5EF4-FFF2-40B4-BE49-F238E27FC236}">
                  <a16:creationId xmlns:a16="http://schemas.microsoft.com/office/drawing/2014/main" id="{9AEF7DFC-F323-44D3-93BC-8991F4501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67343" y="287384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3" name="Freeform 79">
              <a:extLst>
                <a:ext uri="{FF2B5EF4-FFF2-40B4-BE49-F238E27FC236}">
                  <a16:creationId xmlns:a16="http://schemas.microsoft.com/office/drawing/2014/main" id="{7D9C0AE3-7512-40BE-9DB0-92E5C9FAAD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05212" y="136278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4" name="Freeform 79">
              <a:extLst>
                <a:ext uri="{FF2B5EF4-FFF2-40B4-BE49-F238E27FC236}">
                  <a16:creationId xmlns:a16="http://schemas.microsoft.com/office/drawing/2014/main" id="{4EDB005F-47FF-4F3E-A8EC-AA3B45D3B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2577" y="25941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5" name="Freeform 43">
              <a:extLst>
                <a:ext uri="{FF2B5EF4-FFF2-40B4-BE49-F238E27FC236}">
                  <a16:creationId xmlns:a16="http://schemas.microsoft.com/office/drawing/2014/main" id="{66DA380F-77D7-4F06-B633-F9D8566585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82239" y="484492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6" name="Freeform 51">
              <a:extLst>
                <a:ext uri="{FF2B5EF4-FFF2-40B4-BE49-F238E27FC236}">
                  <a16:creationId xmlns:a16="http://schemas.microsoft.com/office/drawing/2014/main" id="{066B6C10-E3AE-4C93-8E97-EBE1FF1F2E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164" y="286648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7" name="Freeform 53">
              <a:extLst>
                <a:ext uri="{FF2B5EF4-FFF2-40B4-BE49-F238E27FC236}">
                  <a16:creationId xmlns:a16="http://schemas.microsoft.com/office/drawing/2014/main" id="{E277C220-5466-4FD0-B77C-7E295E8C3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86842" y="442377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8" name="Freeform 78">
              <a:extLst>
                <a:ext uri="{FF2B5EF4-FFF2-40B4-BE49-F238E27FC236}">
                  <a16:creationId xmlns:a16="http://schemas.microsoft.com/office/drawing/2014/main" id="{3DEA17E6-646F-4827-A08D-E4725219F0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45923" y="268803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9" name="Freeform 79">
              <a:extLst>
                <a:ext uri="{FF2B5EF4-FFF2-40B4-BE49-F238E27FC236}">
                  <a16:creationId xmlns:a16="http://schemas.microsoft.com/office/drawing/2014/main" id="{3B5C6B2B-92D7-442F-8445-E554C082A5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4193" y="58539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50" name="Freeform 80">
              <a:extLst>
                <a:ext uri="{FF2B5EF4-FFF2-40B4-BE49-F238E27FC236}">
                  <a16:creationId xmlns:a16="http://schemas.microsoft.com/office/drawing/2014/main" id="{78B1671C-BA12-4A0C-BF73-4C133110A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78440" y="5118526"/>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51" name="Freeform 84">
              <a:extLst>
                <a:ext uri="{FF2B5EF4-FFF2-40B4-BE49-F238E27FC236}">
                  <a16:creationId xmlns:a16="http://schemas.microsoft.com/office/drawing/2014/main" id="{3E147694-6DC6-4EE8-AC97-7AE26398DC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08610" y="52249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52" name="Freeform 86">
              <a:extLst>
                <a:ext uri="{FF2B5EF4-FFF2-40B4-BE49-F238E27FC236}">
                  <a16:creationId xmlns:a16="http://schemas.microsoft.com/office/drawing/2014/main" id="{E0283834-E22A-4F12-8B1D-9D97BDDC8B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9191" y="496335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53" name="Freeform 106">
              <a:extLst>
                <a:ext uri="{FF2B5EF4-FFF2-40B4-BE49-F238E27FC236}">
                  <a16:creationId xmlns:a16="http://schemas.microsoft.com/office/drawing/2014/main" id="{27CBE636-5461-44EB-AE97-6E8154E9C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51948" y="216328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54" name="Freeform 108">
              <a:extLst>
                <a:ext uri="{FF2B5EF4-FFF2-40B4-BE49-F238E27FC236}">
                  <a16:creationId xmlns:a16="http://schemas.microsoft.com/office/drawing/2014/main" id="{A06117E5-5F5D-46C1-ACE2-979C1BA46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51489" y="428993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55" name="Freeform 110">
              <a:extLst>
                <a:ext uri="{FF2B5EF4-FFF2-40B4-BE49-F238E27FC236}">
                  <a16:creationId xmlns:a16="http://schemas.microsoft.com/office/drawing/2014/main" id="{9DEA3051-9D19-4DC6-8C98-00C4258769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29672" y="191545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56" name="Freeform 112">
              <a:extLst>
                <a:ext uri="{FF2B5EF4-FFF2-40B4-BE49-F238E27FC236}">
                  <a16:creationId xmlns:a16="http://schemas.microsoft.com/office/drawing/2014/main" id="{DF50010C-C69E-4770-B0E3-E4DC2ACE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56864" y="3877242"/>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57" name="Freeform 8">
              <a:extLst>
                <a:ext uri="{FF2B5EF4-FFF2-40B4-BE49-F238E27FC236}">
                  <a16:creationId xmlns:a16="http://schemas.microsoft.com/office/drawing/2014/main" id="{EF4373F0-D39C-43FD-9D4E-20E2371D66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23446" y="161572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58" name="Freeform 8">
              <a:extLst>
                <a:ext uri="{FF2B5EF4-FFF2-40B4-BE49-F238E27FC236}">
                  <a16:creationId xmlns:a16="http://schemas.microsoft.com/office/drawing/2014/main" id="{1DF9A3CD-079A-4625-84F2-DF7EC61A0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83886" y="15971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59" name="Freeform 34">
              <a:extLst>
                <a:ext uri="{FF2B5EF4-FFF2-40B4-BE49-F238E27FC236}">
                  <a16:creationId xmlns:a16="http://schemas.microsoft.com/office/drawing/2014/main" id="{D7908608-A36E-4015-8FFF-EE727465F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4584" y="5202118"/>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60" name="Freeform 36">
              <a:extLst>
                <a:ext uri="{FF2B5EF4-FFF2-40B4-BE49-F238E27FC236}">
                  <a16:creationId xmlns:a16="http://schemas.microsoft.com/office/drawing/2014/main" id="{8E4FC21A-4E37-45B9-8ED9-8E9A200F61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6381" y="238710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61" name="Freeform 41">
              <a:extLst>
                <a:ext uri="{FF2B5EF4-FFF2-40B4-BE49-F238E27FC236}">
                  <a16:creationId xmlns:a16="http://schemas.microsoft.com/office/drawing/2014/main" id="{7EC6CA60-3309-4909-A242-6EDC1620A3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36381" y="213148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62" name="Freeform 42">
              <a:extLst>
                <a:ext uri="{FF2B5EF4-FFF2-40B4-BE49-F238E27FC236}">
                  <a16:creationId xmlns:a16="http://schemas.microsoft.com/office/drawing/2014/main" id="{E36F8D28-C5C9-4366-9BDE-D82FC2ED97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16200" y="4946730"/>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63" name="Freeform 45">
              <a:extLst>
                <a:ext uri="{FF2B5EF4-FFF2-40B4-BE49-F238E27FC236}">
                  <a16:creationId xmlns:a16="http://schemas.microsoft.com/office/drawing/2014/main" id="{347BC4EC-879E-4A58-BB8E-9965F42E5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54033" y="272721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64" name="Freeform 66">
              <a:extLst>
                <a:ext uri="{FF2B5EF4-FFF2-40B4-BE49-F238E27FC236}">
                  <a16:creationId xmlns:a16="http://schemas.microsoft.com/office/drawing/2014/main" id="{2FE79B60-958E-49FB-BAE5-09E087A8B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14286" y="516906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65" name="Freeform 69">
              <a:extLst>
                <a:ext uri="{FF2B5EF4-FFF2-40B4-BE49-F238E27FC236}">
                  <a16:creationId xmlns:a16="http://schemas.microsoft.com/office/drawing/2014/main" id="{F219BB5D-9580-4264-9E63-C861E6658F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29703" y="1632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66" name="Freeform 70">
              <a:extLst>
                <a:ext uri="{FF2B5EF4-FFF2-40B4-BE49-F238E27FC236}">
                  <a16:creationId xmlns:a16="http://schemas.microsoft.com/office/drawing/2014/main" id="{CEF6BF91-FC3D-46D7-8208-81727E55D0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43734" y="215390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67" name="Freeform 74">
              <a:extLst>
                <a:ext uri="{FF2B5EF4-FFF2-40B4-BE49-F238E27FC236}">
                  <a16:creationId xmlns:a16="http://schemas.microsoft.com/office/drawing/2014/main" id="{87C340A0-6594-44EF-A2FF-368EE43657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35519" y="234556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68" name="Freeform 85">
              <a:extLst>
                <a:ext uri="{FF2B5EF4-FFF2-40B4-BE49-F238E27FC236}">
                  <a16:creationId xmlns:a16="http://schemas.microsoft.com/office/drawing/2014/main" id="{C1864E85-CB41-4E68-88E0-97EC875AC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56115" y="193117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69" name="Freeform 87">
              <a:extLst>
                <a:ext uri="{FF2B5EF4-FFF2-40B4-BE49-F238E27FC236}">
                  <a16:creationId xmlns:a16="http://schemas.microsoft.com/office/drawing/2014/main" id="{BE8F5959-39FD-404F-9DCA-045A6FF037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73164" y="162440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70" name="Freeform 88">
              <a:extLst>
                <a:ext uri="{FF2B5EF4-FFF2-40B4-BE49-F238E27FC236}">
                  <a16:creationId xmlns:a16="http://schemas.microsoft.com/office/drawing/2014/main" id="{AF2FFA2C-AA3B-4407-8D1E-EC9EBA5E1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438108" y="269324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71" name="Freeform 94">
              <a:extLst>
                <a:ext uri="{FF2B5EF4-FFF2-40B4-BE49-F238E27FC236}">
                  <a16:creationId xmlns:a16="http://schemas.microsoft.com/office/drawing/2014/main" id="{9AD27997-4281-4B54-9055-A0F002812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7042" y="504929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72" name="Freeform 102">
              <a:extLst>
                <a:ext uri="{FF2B5EF4-FFF2-40B4-BE49-F238E27FC236}">
                  <a16:creationId xmlns:a16="http://schemas.microsoft.com/office/drawing/2014/main" id="{3E41767B-D672-4A2B-A6A4-963C085A8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39676" y="5302898"/>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73" name="Freeform 103">
              <a:extLst>
                <a:ext uri="{FF2B5EF4-FFF2-40B4-BE49-F238E27FC236}">
                  <a16:creationId xmlns:a16="http://schemas.microsoft.com/office/drawing/2014/main" id="{AB4F7F6A-E2B2-4495-9B73-CD2BF7F35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91555" y="232678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74" name="Freeform 117">
              <a:extLst>
                <a:ext uri="{FF2B5EF4-FFF2-40B4-BE49-F238E27FC236}">
                  <a16:creationId xmlns:a16="http://schemas.microsoft.com/office/drawing/2014/main" id="{47982EE6-D4AC-49D9-9045-46EB0DDEA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773558" y="238021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75" name="Freeform 118">
              <a:extLst>
                <a:ext uri="{FF2B5EF4-FFF2-40B4-BE49-F238E27FC236}">
                  <a16:creationId xmlns:a16="http://schemas.microsoft.com/office/drawing/2014/main" id="{B37DA8E7-A892-4110-A590-4407256B2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64388" y="164189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76" name="Freeform 119">
              <a:extLst>
                <a:ext uri="{FF2B5EF4-FFF2-40B4-BE49-F238E27FC236}">
                  <a16:creationId xmlns:a16="http://schemas.microsoft.com/office/drawing/2014/main" id="{92F7A78A-541E-4652-82A6-5EFF9AFA58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46792" y="1980827"/>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77" name="Freeform 41">
              <a:extLst>
                <a:ext uri="{FF2B5EF4-FFF2-40B4-BE49-F238E27FC236}">
                  <a16:creationId xmlns:a16="http://schemas.microsoft.com/office/drawing/2014/main" id="{66CD4983-0D67-47D1-B718-95E23F619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74146" y="529628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78" name="Freeform 79">
              <a:extLst>
                <a:ext uri="{FF2B5EF4-FFF2-40B4-BE49-F238E27FC236}">
                  <a16:creationId xmlns:a16="http://schemas.microsoft.com/office/drawing/2014/main" id="{B2994A0B-6B7D-42B0-81A8-EA482E269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389090" y="293856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79" name="Freeform 79">
              <a:extLst>
                <a:ext uri="{FF2B5EF4-FFF2-40B4-BE49-F238E27FC236}">
                  <a16:creationId xmlns:a16="http://schemas.microsoft.com/office/drawing/2014/main" id="{71D6B524-6981-4540-85FC-1C7E3A9103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068969" y="18311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80" name="Freeform 79">
              <a:extLst>
                <a:ext uri="{FF2B5EF4-FFF2-40B4-BE49-F238E27FC236}">
                  <a16:creationId xmlns:a16="http://schemas.microsoft.com/office/drawing/2014/main" id="{119CDAF4-086B-4DF4-91C4-0E55E2E044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4612" y="26774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81" name="Freeform 74">
              <a:extLst>
                <a:ext uri="{FF2B5EF4-FFF2-40B4-BE49-F238E27FC236}">
                  <a16:creationId xmlns:a16="http://schemas.microsoft.com/office/drawing/2014/main" id="{4A3083A2-69D2-4C08-9514-FF14E494D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4508" y="938073"/>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82" name="Freeform 53">
              <a:extLst>
                <a:ext uri="{FF2B5EF4-FFF2-40B4-BE49-F238E27FC236}">
                  <a16:creationId xmlns:a16="http://schemas.microsoft.com/office/drawing/2014/main" id="{3153AA8F-BF95-4135-98A9-71FD20DD5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0577" y="56526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83" name="Freeform 85">
              <a:extLst>
                <a:ext uri="{FF2B5EF4-FFF2-40B4-BE49-F238E27FC236}">
                  <a16:creationId xmlns:a16="http://schemas.microsoft.com/office/drawing/2014/main" id="{D279C500-6A73-497D-9B5A-E2F33AD134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646792" y="183975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pic>
        <p:nvPicPr>
          <p:cNvPr id="7" name="Graphic 6" descr="Books">
            <a:extLst>
              <a:ext uri="{FF2B5EF4-FFF2-40B4-BE49-F238E27FC236}">
                <a16:creationId xmlns:a16="http://schemas.microsoft.com/office/drawing/2014/main" id="{2B02669C-2306-497C-A057-109E683F54F0}"/>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59533" y="1350338"/>
            <a:ext cx="4154439" cy="4154439"/>
          </a:xfrm>
          <a:prstGeom prst="rect">
            <a:avLst/>
          </a:prstGeom>
        </p:spPr>
      </p:pic>
    </p:spTree>
    <p:extLst>
      <p:ext uri="{BB962C8B-B14F-4D97-AF65-F5344CB8AC3E}">
        <p14:creationId xmlns:p14="http://schemas.microsoft.com/office/powerpoint/2010/main" val="216252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Video 12">
            <a:extLst>
              <a:ext uri="{FF2B5EF4-FFF2-40B4-BE49-F238E27FC236}">
                <a16:creationId xmlns:a16="http://schemas.microsoft.com/office/drawing/2014/main" id="{CD250EE0-C343-43AE-97AB-BCFA216CA3A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 y="0"/>
            <a:ext cx="12191999" cy="6857989"/>
          </a:xfrm>
          <a:prstGeom prst="rect">
            <a:avLst/>
          </a:prstGeom>
        </p:spPr>
      </p:pic>
      <p:sp>
        <p:nvSpPr>
          <p:cNvPr id="2" name="Title 1">
            <a:extLst>
              <a:ext uri="{FF2B5EF4-FFF2-40B4-BE49-F238E27FC236}">
                <a16:creationId xmlns:a16="http://schemas.microsoft.com/office/drawing/2014/main" id="{F097F7A0-D38B-45DD-9510-177AE43F55D1}"/>
              </a:ext>
            </a:extLst>
          </p:cNvPr>
          <p:cNvSpPr>
            <a:spLocks noGrp="1"/>
          </p:cNvSpPr>
          <p:nvPr>
            <p:ph type="ctrTitle"/>
          </p:nvPr>
        </p:nvSpPr>
        <p:spPr>
          <a:xfrm>
            <a:off x="1374320" y="390703"/>
            <a:ext cx="9443357" cy="943223"/>
          </a:xfrm>
        </p:spPr>
        <p:txBody>
          <a:bodyPr anchor="b">
            <a:normAutofit/>
          </a:bodyPr>
          <a:lstStyle/>
          <a:p>
            <a:r>
              <a:rPr lang="en-US" sz="6600" dirty="0">
                <a:effectLst>
                  <a:glow rad="228600">
                    <a:schemeClr val="accent6">
                      <a:satMod val="175000"/>
                      <a:alpha val="40000"/>
                    </a:schemeClr>
                  </a:glow>
                </a:effectLst>
                <a:latin typeface="Righteous" panose="02010506000000020000" pitchFamily="2" charset="0"/>
              </a:rPr>
              <a:t>Acknowledgement</a:t>
            </a:r>
          </a:p>
        </p:txBody>
      </p:sp>
      <p:sp>
        <p:nvSpPr>
          <p:cNvPr id="3" name="Subtitle 2">
            <a:extLst>
              <a:ext uri="{FF2B5EF4-FFF2-40B4-BE49-F238E27FC236}">
                <a16:creationId xmlns:a16="http://schemas.microsoft.com/office/drawing/2014/main" id="{377FC9D3-C384-4F9A-886F-9E9758087D0A}"/>
              </a:ext>
            </a:extLst>
          </p:cNvPr>
          <p:cNvSpPr>
            <a:spLocks noGrp="1"/>
          </p:cNvSpPr>
          <p:nvPr>
            <p:ph type="subTitle" idx="1"/>
          </p:nvPr>
        </p:nvSpPr>
        <p:spPr>
          <a:xfrm>
            <a:off x="1310639" y="2196239"/>
            <a:ext cx="9570720" cy="3724212"/>
          </a:xfrm>
        </p:spPr>
        <p:txBody>
          <a:bodyPr>
            <a:normAutofit fontScale="77500" lnSpcReduction="20000"/>
          </a:bodyPr>
          <a:lstStyle/>
          <a:p>
            <a:pPr algn="just"/>
            <a:r>
              <a:rPr lang="en-GB" sz="4800" dirty="0">
                <a:effectLst>
                  <a:glow rad="228600">
                    <a:schemeClr val="accent6">
                      <a:satMod val="175000"/>
                      <a:alpha val="40000"/>
                    </a:schemeClr>
                  </a:glow>
                </a:effectLst>
                <a:latin typeface="Gabriola" panose="04040605051002020D02" pitchFamily="82" charset="0"/>
              </a:rPr>
              <a:t>We would like to thank our mentor </a:t>
            </a:r>
            <a:r>
              <a:rPr lang="en-GB" sz="4800" b="1" dirty="0" err="1">
                <a:effectLst>
                  <a:glow rad="228600">
                    <a:schemeClr val="accent6">
                      <a:satMod val="175000"/>
                      <a:alpha val="40000"/>
                    </a:schemeClr>
                  </a:glow>
                </a:effectLst>
                <a:latin typeface="Gabriola" panose="04040605051002020D02" pitchFamily="82" charset="0"/>
              </a:rPr>
              <a:t>Dr.</a:t>
            </a:r>
            <a:r>
              <a:rPr lang="en-GB" sz="4800" b="1" dirty="0">
                <a:effectLst>
                  <a:glow rad="228600">
                    <a:schemeClr val="accent6">
                      <a:satMod val="175000"/>
                      <a:alpha val="40000"/>
                    </a:schemeClr>
                  </a:glow>
                </a:effectLst>
                <a:latin typeface="Gabriola" panose="04040605051002020D02" pitchFamily="82" charset="0"/>
              </a:rPr>
              <a:t> G </a:t>
            </a:r>
            <a:r>
              <a:rPr lang="en-GB" sz="4800" b="1" dirty="0" err="1">
                <a:effectLst>
                  <a:glow rad="228600">
                    <a:schemeClr val="accent6">
                      <a:satMod val="175000"/>
                      <a:alpha val="40000"/>
                    </a:schemeClr>
                  </a:glow>
                </a:effectLst>
                <a:latin typeface="Gabriola" panose="04040605051002020D02" pitchFamily="82" charset="0"/>
              </a:rPr>
              <a:t>Elangovan</a:t>
            </a:r>
            <a:r>
              <a:rPr lang="en-GB" sz="4800" b="1" dirty="0">
                <a:effectLst>
                  <a:glow rad="228600">
                    <a:schemeClr val="accent6">
                      <a:satMod val="175000"/>
                      <a:alpha val="40000"/>
                    </a:schemeClr>
                  </a:glow>
                </a:effectLst>
                <a:latin typeface="Gabriola" panose="04040605051002020D02" pitchFamily="82" charset="0"/>
              </a:rPr>
              <a:t> Sir</a:t>
            </a:r>
            <a:r>
              <a:rPr lang="en-GB" sz="4800" dirty="0">
                <a:effectLst>
                  <a:glow rad="228600">
                    <a:schemeClr val="accent6">
                      <a:satMod val="175000"/>
                      <a:alpha val="40000"/>
                    </a:schemeClr>
                  </a:glow>
                </a:effectLst>
                <a:latin typeface="Gabriola" panose="04040605051002020D02" pitchFamily="82" charset="0"/>
              </a:rPr>
              <a:t> for supporting us and giving us this wonderful opportunity of presenting such a great project which will be very interesting, and I will also extend my gratitude to all the team members who cooperated and give their best in this project.</a:t>
            </a:r>
            <a:endParaRPr lang="en-US" sz="4800" dirty="0">
              <a:effectLst>
                <a:glow rad="228600">
                  <a:schemeClr val="accent6">
                    <a:satMod val="175000"/>
                    <a:alpha val="40000"/>
                  </a:schemeClr>
                </a:glow>
              </a:effectLst>
              <a:latin typeface="Gabriola" panose="04040605051002020D02" pitchFamily="82" charset="0"/>
            </a:endParaRPr>
          </a:p>
        </p:txBody>
      </p:sp>
    </p:spTree>
    <p:extLst>
      <p:ext uri="{BB962C8B-B14F-4D97-AF65-F5344CB8AC3E}">
        <p14:creationId xmlns:p14="http://schemas.microsoft.com/office/powerpoint/2010/main" val="4115524192"/>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100000">
                <p:cTn id="12" repeatCount="indefinite" fill="hold" display="0">
                  <p:stCondLst>
                    <p:cond delay="indefinite"/>
                  </p:stCondLst>
                </p:cTn>
                <p:tgtEl>
                  <p:spTgt spid="1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yt1s.com - Thank You Video Effect_1080p">
            <a:hlinkClick r:id="" action="ppaction://media"/>
            <a:extLst>
              <a:ext uri="{FF2B5EF4-FFF2-40B4-BE49-F238E27FC236}">
                <a16:creationId xmlns:a16="http://schemas.microsoft.com/office/drawing/2014/main" id="{C671A306-782F-4068-BAB3-F357CDBDB575}"/>
              </a:ext>
            </a:extLst>
          </p:cNvPr>
          <p:cNvPicPr>
            <a:picLocks noChangeAspect="1"/>
          </p:cNvPicPr>
          <p:nvPr>
            <a:videoFile r:link="rId2"/>
            <p:extLst>
              <p:ext uri="{DAA4B4D4-6D71-4841-9C94-3DE7FCFB9230}">
                <p14:media xmlns:p14="http://schemas.microsoft.com/office/powerpoint/2010/main" r:embed="rId1">
                  <p14:fade out="500"/>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2530103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91"/>
        <p:cNvGrpSpPr/>
        <p:nvPr/>
      </p:nvGrpSpPr>
      <p:grpSpPr>
        <a:xfrm>
          <a:off x="0" y="0"/>
          <a:ext cx="0" cy="0"/>
          <a:chOff x="0" y="0"/>
          <a:chExt cx="0" cy="0"/>
        </a:xfrm>
      </p:grpSpPr>
      <p:sp>
        <p:nvSpPr>
          <p:cNvPr id="34" name="Google Shape;881;p37">
            <a:extLst>
              <a:ext uri="{FF2B5EF4-FFF2-40B4-BE49-F238E27FC236}">
                <a16:creationId xmlns:a16="http://schemas.microsoft.com/office/drawing/2014/main" id="{03C84A11-4317-422E-9F06-45281BF6B712}"/>
              </a:ext>
            </a:extLst>
          </p:cNvPr>
          <p:cNvSpPr txBox="1">
            <a:spLocks/>
          </p:cNvSpPr>
          <p:nvPr/>
        </p:nvSpPr>
        <p:spPr>
          <a:xfrm>
            <a:off x="959999" y="255708"/>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defTabSz="1219170">
              <a:buClr>
                <a:srgbClr val="CEF3F5"/>
              </a:buClr>
              <a:buSzPts val="2800"/>
            </a:pPr>
            <a:r>
              <a:rPr lang="en-US" sz="3733" kern="0" dirty="0">
                <a:solidFill>
                  <a:srgbClr val="CEF3F5"/>
                </a:solidFill>
                <a:latin typeface="Oswald"/>
                <a:sym typeface="Oswald"/>
              </a:rPr>
              <a:t> </a:t>
            </a:r>
            <a:r>
              <a:rPr lang="en-US" sz="4800" kern="0" dirty="0">
                <a:solidFill>
                  <a:srgbClr val="CEF3F5"/>
                </a:solidFill>
                <a:latin typeface="Oswald"/>
                <a:sym typeface="Oswald"/>
              </a:rPr>
              <a:t>INTRODUCTION</a:t>
            </a:r>
            <a:endParaRPr lang="en-US" sz="3733" kern="0" dirty="0">
              <a:solidFill>
                <a:srgbClr val="CEF3F5"/>
              </a:solidFill>
              <a:latin typeface="Oswald"/>
              <a:sym typeface="Oswald"/>
            </a:endParaRPr>
          </a:p>
        </p:txBody>
      </p:sp>
      <p:sp>
        <p:nvSpPr>
          <p:cNvPr id="17" name="Rectangle 16">
            <a:extLst>
              <a:ext uri="{FF2B5EF4-FFF2-40B4-BE49-F238E27FC236}">
                <a16:creationId xmlns:a16="http://schemas.microsoft.com/office/drawing/2014/main" id="{1DCD1B7A-E1B7-4EE6-8049-E95420005D07}"/>
              </a:ext>
            </a:extLst>
          </p:cNvPr>
          <p:cNvSpPr/>
          <p:nvPr/>
        </p:nvSpPr>
        <p:spPr>
          <a:xfrm>
            <a:off x="595489" y="1518637"/>
            <a:ext cx="6050843" cy="4185761"/>
          </a:xfrm>
          <a:prstGeom prst="rect">
            <a:avLst/>
          </a:prstGeom>
          <a:noFill/>
        </p:spPr>
        <p:txBody>
          <a:bodyPr wrap="square" lIns="121920" tIns="60960" rIns="121920" bIns="60960">
            <a:spAutoFit/>
          </a:bodyPr>
          <a:lstStyle/>
          <a:p>
            <a:pPr marL="380990" indent="-380990" algn="just" defTabSz="1219170">
              <a:buClr>
                <a:srgbClr val="CEF3F5"/>
              </a:buClr>
              <a:buSzPct val="80000"/>
              <a:buFont typeface="Wingdings" panose="05000000000000000000" pitchFamily="2" charset="2"/>
              <a:buChar char="v"/>
            </a:pPr>
            <a:r>
              <a:rPr lang="en-GB" sz="2400" kern="0" dirty="0">
                <a:ln w="0"/>
                <a:solidFill>
                  <a:srgbClr val="CEF3F5"/>
                </a:solidFill>
                <a:effectLst>
                  <a:outerShdw blurRad="38100" dist="19050" dir="2700000" algn="tl" rotWithShape="0">
                    <a:srgbClr val="CEF3F5">
                      <a:alpha val="40000"/>
                    </a:srgbClr>
                  </a:outerShdw>
                </a:effectLst>
                <a:latin typeface="Oswald" panose="00000500000000000000" pitchFamily="2" charset="0"/>
                <a:cs typeface="Arial"/>
                <a:sym typeface="Arial"/>
              </a:rPr>
              <a:t>System of communication using visual gestures and signs, as used by deaf people is called a Sign Language.</a:t>
            </a:r>
          </a:p>
          <a:p>
            <a:pPr marL="380990" indent="-380990" algn="just" defTabSz="1219170">
              <a:buClr>
                <a:srgbClr val="CEF3F5"/>
              </a:buClr>
              <a:buSzPct val="80000"/>
              <a:buFont typeface="Wingdings" panose="05000000000000000000" pitchFamily="2" charset="2"/>
              <a:buChar char="v"/>
            </a:pPr>
            <a:endParaRPr lang="en-US" sz="2400" kern="0" dirty="0">
              <a:ln w="0"/>
              <a:solidFill>
                <a:srgbClr val="CEF3F5"/>
              </a:solidFill>
              <a:effectLst>
                <a:outerShdw blurRad="38100" dist="19050" dir="2700000" algn="tl" rotWithShape="0">
                  <a:srgbClr val="CEF3F5">
                    <a:alpha val="40000"/>
                  </a:srgbClr>
                </a:outerShdw>
              </a:effectLst>
              <a:latin typeface="Oswald" panose="00000500000000000000" pitchFamily="2" charset="0"/>
              <a:cs typeface="Arial"/>
              <a:sym typeface="Arial"/>
            </a:endParaRPr>
          </a:p>
          <a:p>
            <a:pPr marL="380990" indent="-380990" algn="just" defTabSz="1219170">
              <a:buClr>
                <a:srgbClr val="CEF3F5"/>
              </a:buClr>
              <a:buSzPct val="80000"/>
              <a:buFont typeface="Wingdings" panose="05000000000000000000" pitchFamily="2" charset="2"/>
              <a:buChar char="v"/>
            </a:pPr>
            <a:r>
              <a:rPr lang="en-US" sz="2400" kern="0" dirty="0">
                <a:ln w="0"/>
                <a:solidFill>
                  <a:srgbClr val="CEF3F5"/>
                </a:solidFill>
                <a:effectLst>
                  <a:outerShdw blurRad="38100" dist="19050" dir="2700000" algn="tl" rotWithShape="0">
                    <a:srgbClr val="CEF3F5">
                      <a:alpha val="40000"/>
                    </a:srgbClr>
                  </a:outerShdw>
                </a:effectLst>
                <a:latin typeface="Oswald" panose="00000500000000000000" pitchFamily="2" charset="0"/>
                <a:cs typeface="Arial"/>
                <a:sym typeface="Arial"/>
              </a:rPr>
              <a:t>It is mainly </a:t>
            </a:r>
            <a:r>
              <a:rPr lang="en-GB" sz="2400" kern="0" dirty="0">
                <a:ln w="0"/>
                <a:solidFill>
                  <a:srgbClr val="CEF3F5"/>
                </a:solidFill>
                <a:effectLst>
                  <a:outerShdw blurRad="38100" dist="19050" dir="2700000" algn="tl" rotWithShape="0">
                    <a:srgbClr val="CEF3F5">
                      <a:alpha val="40000"/>
                    </a:srgbClr>
                  </a:outerShdw>
                </a:effectLst>
                <a:latin typeface="Oswald" panose="00000500000000000000" pitchFamily="2" charset="0"/>
                <a:cs typeface="Arial"/>
                <a:sym typeface="Arial"/>
              </a:rPr>
              <a:t>expressed by movements of the hands and face. It is the primary language for the deaf people, who finds difficulty in hearing and who can hear but can't speak.</a:t>
            </a:r>
          </a:p>
          <a:p>
            <a:pPr marL="380990" indent="-380990" algn="just" defTabSz="1219170">
              <a:buClr>
                <a:srgbClr val="CEF3F5"/>
              </a:buClr>
              <a:buSzPct val="80000"/>
              <a:buFont typeface="Wingdings" panose="05000000000000000000" pitchFamily="2" charset="2"/>
              <a:buChar char="v"/>
            </a:pPr>
            <a:endParaRPr lang="en-GB" sz="2400" kern="0" dirty="0">
              <a:ln w="0"/>
              <a:solidFill>
                <a:srgbClr val="CEF3F5"/>
              </a:solidFill>
              <a:effectLst>
                <a:outerShdw blurRad="38100" dist="19050" dir="2700000" algn="tl" rotWithShape="0">
                  <a:srgbClr val="CEF3F5">
                    <a:alpha val="40000"/>
                  </a:srgbClr>
                </a:outerShdw>
              </a:effectLst>
              <a:latin typeface="Oswald" panose="00000500000000000000" pitchFamily="2" charset="0"/>
              <a:cs typeface="Arial"/>
              <a:sym typeface="Arial"/>
            </a:endParaRPr>
          </a:p>
          <a:p>
            <a:pPr marL="380990" indent="-380990" algn="just" defTabSz="1219170">
              <a:buClr>
                <a:srgbClr val="CEF3F5"/>
              </a:buClr>
              <a:buSzPct val="80000"/>
              <a:buFont typeface="Wingdings" panose="05000000000000000000" pitchFamily="2" charset="2"/>
              <a:buChar char="v"/>
            </a:pPr>
            <a:r>
              <a:rPr lang="en-GB" sz="2400" kern="0" dirty="0">
                <a:ln w="0"/>
                <a:solidFill>
                  <a:srgbClr val="CEF3F5"/>
                </a:solidFill>
                <a:effectLst>
                  <a:outerShdw blurRad="38100" dist="19050" dir="2700000" algn="tl" rotWithShape="0">
                    <a:srgbClr val="CEF3F5">
                      <a:alpha val="40000"/>
                    </a:srgbClr>
                  </a:outerShdw>
                </a:effectLst>
                <a:latin typeface="Oswald" panose="00000500000000000000" pitchFamily="2" charset="0"/>
                <a:cs typeface="Arial"/>
                <a:sym typeface="Arial"/>
              </a:rPr>
              <a:t>Helpful for people who struggles in developing verbal communication. </a:t>
            </a:r>
          </a:p>
        </p:txBody>
      </p:sp>
      <p:pic>
        <p:nvPicPr>
          <p:cNvPr id="1026" name="Picture 2" descr="Types of Sign Language &amp;amp; Their Development - Accredited Language">
            <a:extLst>
              <a:ext uri="{FF2B5EF4-FFF2-40B4-BE49-F238E27FC236}">
                <a16:creationId xmlns:a16="http://schemas.microsoft.com/office/drawing/2014/main" id="{4F55A006-4013-4373-B044-476859A00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8905" y="2265066"/>
            <a:ext cx="4778023" cy="318534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 name="Freeform: Shape 119">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3"/>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sym typeface="Arial"/>
            </a:endParaRPr>
          </a:p>
        </p:txBody>
      </p:sp>
      <p:sp>
        <p:nvSpPr>
          <p:cNvPr id="122" name="Freeform: Shape 121">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7" y="5717906"/>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defTabSz="914377">
              <a:defRPr/>
            </a:pPr>
            <a:endParaRPr lang="en-US">
              <a:solidFill>
                <a:prstClr val="black"/>
              </a:solidFill>
              <a:latin typeface="Calibri" panose="020F0502020204030204"/>
              <a:cs typeface="Arial"/>
              <a:sym typeface="Arial"/>
            </a:endParaRPr>
          </a:p>
        </p:txBody>
      </p:sp>
      <p:sp useBgFill="1">
        <p:nvSpPr>
          <p:cNvPr id="124" name="Rectangle 123">
            <a:extLst>
              <a:ext uri="{FF2B5EF4-FFF2-40B4-BE49-F238E27FC236}">
                <a16:creationId xmlns:a16="http://schemas.microsoft.com/office/drawing/2014/main" id="{66A3F9DB-B144-47A4-9DB2-706C3908B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latin typeface="Century Gothic"/>
              <a:sym typeface="Arial"/>
            </a:endParaRPr>
          </a:p>
        </p:txBody>
      </p:sp>
      <p:sp>
        <p:nvSpPr>
          <p:cNvPr id="126" name="!!Rectangle">
            <a:extLst>
              <a:ext uri="{FF2B5EF4-FFF2-40B4-BE49-F238E27FC236}">
                <a16:creationId xmlns:a16="http://schemas.microsoft.com/office/drawing/2014/main" id="{3D9A74CD-249A-437B-A289-413676038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sym typeface="Arial"/>
            </a:endParaRPr>
          </a:p>
        </p:txBody>
      </p:sp>
      <p:pic>
        <p:nvPicPr>
          <p:cNvPr id="7" name="Picture 1">
            <a:extLst>
              <a:ext uri="{FF2B5EF4-FFF2-40B4-BE49-F238E27FC236}">
                <a16:creationId xmlns:a16="http://schemas.microsoft.com/office/drawing/2014/main" id="{8A73DDDF-8A46-4DA9-8551-3D6F30382A42}"/>
              </a:ext>
            </a:extLst>
          </p:cNvPr>
          <p:cNvPicPr>
            <a:picLocks noChangeAspect="1"/>
          </p:cNvPicPr>
          <p:nvPr/>
        </p:nvPicPr>
        <p:blipFill rotWithShape="1">
          <a:blip r:embed="rId2">
            <a:alphaModFix amt="35000"/>
          </a:blip>
          <a:srcRect l="1399" r="9712"/>
          <a:stretch/>
        </p:blipFill>
        <p:spPr>
          <a:xfrm>
            <a:off x="21" y="10"/>
            <a:ext cx="12191980" cy="6857991"/>
          </a:xfrm>
          <a:prstGeom prst="rect">
            <a:avLst/>
          </a:prstGeom>
        </p:spPr>
      </p:pic>
      <p:sp>
        <p:nvSpPr>
          <p:cNvPr id="128" name="Oval 12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9" cy="4619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sym typeface="Arial"/>
            </a:endParaRPr>
          </a:p>
        </p:txBody>
      </p:sp>
      <p:sp>
        <p:nvSpPr>
          <p:cNvPr id="4" name="Google Shape;1077;p45">
            <a:extLst>
              <a:ext uri="{FF2B5EF4-FFF2-40B4-BE49-F238E27FC236}">
                <a16:creationId xmlns:a16="http://schemas.microsoft.com/office/drawing/2014/main" id="{84B35F50-3582-4504-95DC-C2361C9B04B8}"/>
              </a:ext>
            </a:extLst>
          </p:cNvPr>
          <p:cNvSpPr txBox="1">
            <a:spLocks/>
          </p:cNvSpPr>
          <p:nvPr/>
        </p:nvSpPr>
        <p:spPr>
          <a:xfrm>
            <a:off x="1171073" y="1396687"/>
            <a:ext cx="3314299" cy="4064628"/>
          </a:xfrm>
          <a:prstGeom prst="rect">
            <a:avLst/>
          </a:prstGeom>
        </p:spPr>
        <p:txBody>
          <a:bodyPr spcFirstLastPara="1"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4377">
              <a:spcAft>
                <a:spcPts val="600"/>
              </a:spcAft>
            </a:pPr>
            <a:r>
              <a:rPr lang="en-US" sz="5333" dirty="0">
                <a:solidFill>
                  <a:srgbClr val="000000"/>
                </a:solidFill>
                <a:latin typeface="Calibri" panose="020F0502020204030204" pitchFamily="34" charset="0"/>
                <a:cs typeface="Calibri" panose="020F0502020204030204" pitchFamily="34" charset="0"/>
                <a:sym typeface="Roboto"/>
              </a:rPr>
              <a:t>Challenges Faced By Deaf People</a:t>
            </a:r>
          </a:p>
        </p:txBody>
      </p:sp>
      <p:sp>
        <p:nvSpPr>
          <p:cNvPr id="5" name="Rectangle 4">
            <a:extLst>
              <a:ext uri="{FF2B5EF4-FFF2-40B4-BE49-F238E27FC236}">
                <a16:creationId xmlns:a16="http://schemas.microsoft.com/office/drawing/2014/main" id="{178568E1-015E-4704-A98B-CB751F7BDAA6}"/>
              </a:ext>
            </a:extLst>
          </p:cNvPr>
          <p:cNvSpPr/>
          <p:nvPr/>
        </p:nvSpPr>
        <p:spPr>
          <a:xfrm>
            <a:off x="5745555" y="1356726"/>
            <a:ext cx="5536397" cy="4749285"/>
          </a:xfrm>
          <a:prstGeom prst="rect">
            <a:avLst/>
          </a:prstGeom>
        </p:spPr>
        <p:txBody>
          <a:bodyPr vert="horz" lIns="91440" tIns="45720" rIns="91440" bIns="45720" rtlCol="0">
            <a:normAutofit lnSpcReduction="10000"/>
          </a:bodyPr>
          <a:lstStyle/>
          <a:p>
            <a:pPr marL="228594" indent="-228594" algn="just" defTabSz="914377">
              <a:lnSpc>
                <a:spcPct val="90000"/>
              </a:lnSpc>
              <a:spcAft>
                <a:spcPts val="600"/>
              </a:spcAft>
              <a:buClr>
                <a:srgbClr val="FFFFFF"/>
              </a:buClr>
              <a:buSzPct val="75000"/>
              <a:buFont typeface="Arial" panose="020B0604020202020204" pitchFamily="34" charset="0"/>
              <a:buChar char="•"/>
            </a:pPr>
            <a:r>
              <a:rPr lang="en-US" sz="2000" dirty="0">
                <a:ln w="0"/>
                <a:solidFill>
                  <a:srgbClr val="FFFFFF"/>
                </a:solidFill>
                <a:effectLst>
                  <a:outerShdw blurRad="38100" dist="19050" dir="2700000" algn="tl" rotWithShape="0">
                    <a:srgbClr val="000000">
                      <a:alpha val="40000"/>
                    </a:srgbClr>
                  </a:outerShdw>
                </a:effectLst>
                <a:latin typeface="Georgia" panose="02040502050405020303" pitchFamily="18" charset="0"/>
                <a:cs typeface="Arial"/>
                <a:sym typeface="Arial"/>
              </a:rPr>
              <a:t>People who are hearing impaired face considerable challenges.</a:t>
            </a:r>
          </a:p>
          <a:p>
            <a:pPr marL="228594" indent="-228594" algn="just" defTabSz="914377">
              <a:lnSpc>
                <a:spcPct val="90000"/>
              </a:lnSpc>
              <a:spcAft>
                <a:spcPts val="600"/>
              </a:spcAft>
              <a:buClr>
                <a:srgbClr val="FFFFFF"/>
              </a:buClr>
              <a:buSzPct val="75000"/>
              <a:buFont typeface="Arial" panose="020B0604020202020204" pitchFamily="34" charset="0"/>
              <a:buChar char="•"/>
            </a:pPr>
            <a:endParaRPr lang="en-US" sz="2000" dirty="0">
              <a:ln w="0"/>
              <a:solidFill>
                <a:srgbClr val="FFFFFF"/>
              </a:solidFill>
              <a:effectLst>
                <a:outerShdw blurRad="38100" dist="19050" dir="2700000" algn="tl" rotWithShape="0">
                  <a:srgbClr val="000000">
                    <a:alpha val="40000"/>
                  </a:srgbClr>
                </a:outerShdw>
              </a:effectLst>
              <a:latin typeface="Georgia" panose="02040502050405020303" pitchFamily="18" charset="0"/>
              <a:cs typeface="Arial"/>
              <a:sym typeface="Arial"/>
            </a:endParaRPr>
          </a:p>
          <a:p>
            <a:pPr marL="228594" indent="-228594" algn="just" defTabSz="914377">
              <a:lnSpc>
                <a:spcPct val="90000"/>
              </a:lnSpc>
              <a:spcAft>
                <a:spcPts val="600"/>
              </a:spcAft>
              <a:buClr>
                <a:srgbClr val="FFFFFF"/>
              </a:buClr>
              <a:buSzPct val="75000"/>
              <a:buFont typeface="Arial" panose="020B0604020202020204" pitchFamily="34" charset="0"/>
              <a:buChar char="•"/>
            </a:pPr>
            <a:r>
              <a:rPr lang="en-US" sz="2000" dirty="0">
                <a:ln w="0"/>
                <a:solidFill>
                  <a:srgbClr val="FFFFFF"/>
                </a:solidFill>
                <a:effectLst>
                  <a:outerShdw blurRad="38100" dist="19050" dir="2700000" algn="tl" rotWithShape="0">
                    <a:srgbClr val="000000">
                      <a:alpha val="40000"/>
                    </a:srgbClr>
                  </a:outerShdw>
                </a:effectLst>
                <a:latin typeface="Georgia" panose="02040502050405020303" pitchFamily="18" charset="0"/>
                <a:cs typeface="Arial"/>
                <a:sym typeface="Arial"/>
              </a:rPr>
              <a:t>Public address systems notify us of what’s going on all the time, but a hearing-impaired individual probably won’t get the message.</a:t>
            </a:r>
          </a:p>
          <a:p>
            <a:pPr marL="228594" indent="-228594" algn="just" defTabSz="914377">
              <a:lnSpc>
                <a:spcPct val="90000"/>
              </a:lnSpc>
              <a:spcAft>
                <a:spcPts val="600"/>
              </a:spcAft>
              <a:buClr>
                <a:srgbClr val="FFFFFF"/>
              </a:buClr>
              <a:buSzPct val="75000"/>
              <a:buFont typeface="Arial" panose="020B0604020202020204" pitchFamily="34" charset="0"/>
              <a:buChar char="•"/>
            </a:pPr>
            <a:endParaRPr lang="en-US" sz="2000" dirty="0">
              <a:ln w="0"/>
              <a:solidFill>
                <a:srgbClr val="FFFFFF"/>
              </a:solidFill>
              <a:effectLst>
                <a:outerShdw blurRad="38100" dist="19050" dir="2700000" algn="tl" rotWithShape="0">
                  <a:srgbClr val="000000">
                    <a:alpha val="40000"/>
                  </a:srgbClr>
                </a:outerShdw>
              </a:effectLst>
              <a:latin typeface="Georgia" panose="02040502050405020303" pitchFamily="18" charset="0"/>
              <a:cs typeface="Arial"/>
              <a:sym typeface="Arial"/>
            </a:endParaRPr>
          </a:p>
          <a:p>
            <a:pPr marL="228594" indent="-228594" algn="just" defTabSz="914377">
              <a:lnSpc>
                <a:spcPct val="90000"/>
              </a:lnSpc>
              <a:spcAft>
                <a:spcPts val="600"/>
              </a:spcAft>
              <a:buClr>
                <a:srgbClr val="FFFFFF"/>
              </a:buClr>
              <a:buSzPct val="75000"/>
              <a:buFont typeface="Arial" panose="020B0604020202020204" pitchFamily="34" charset="0"/>
              <a:buChar char="•"/>
            </a:pPr>
            <a:r>
              <a:rPr lang="en-US" sz="2000" dirty="0">
                <a:ln w="0"/>
                <a:solidFill>
                  <a:srgbClr val="FFFFFF"/>
                </a:solidFill>
                <a:effectLst>
                  <a:outerShdw blurRad="38100" dist="19050" dir="2700000" algn="tl" rotWithShape="0">
                    <a:srgbClr val="000000">
                      <a:alpha val="40000"/>
                    </a:srgbClr>
                  </a:outerShdw>
                </a:effectLst>
                <a:latin typeface="Georgia" panose="02040502050405020303" pitchFamily="18" charset="0"/>
                <a:cs typeface="Arial"/>
                <a:sym typeface="Arial"/>
              </a:rPr>
              <a:t>Deaf People faced a great problem in order to convey their message to the perfect hearing people.</a:t>
            </a:r>
          </a:p>
          <a:p>
            <a:pPr marL="228594" indent="-228594" algn="just" defTabSz="914377">
              <a:lnSpc>
                <a:spcPct val="90000"/>
              </a:lnSpc>
              <a:spcAft>
                <a:spcPts val="600"/>
              </a:spcAft>
              <a:buClr>
                <a:srgbClr val="FFFFFF"/>
              </a:buClr>
              <a:buSzPct val="75000"/>
              <a:buFont typeface="Arial" panose="020B0604020202020204" pitchFamily="34" charset="0"/>
              <a:buChar char="•"/>
            </a:pPr>
            <a:endParaRPr lang="en-US" sz="2000" dirty="0">
              <a:ln w="0"/>
              <a:solidFill>
                <a:srgbClr val="FFFFFF"/>
              </a:solidFill>
              <a:effectLst>
                <a:outerShdw blurRad="38100" dist="19050" dir="2700000" algn="tl" rotWithShape="0">
                  <a:srgbClr val="000000">
                    <a:alpha val="40000"/>
                  </a:srgbClr>
                </a:outerShdw>
              </a:effectLst>
              <a:latin typeface="Georgia" panose="02040502050405020303" pitchFamily="18" charset="0"/>
              <a:cs typeface="Arial"/>
              <a:sym typeface="Arial"/>
            </a:endParaRPr>
          </a:p>
          <a:p>
            <a:pPr marL="228594" indent="-228594" algn="just" defTabSz="914377">
              <a:lnSpc>
                <a:spcPct val="90000"/>
              </a:lnSpc>
              <a:spcAft>
                <a:spcPts val="600"/>
              </a:spcAft>
              <a:buClr>
                <a:srgbClr val="FFFFFF"/>
              </a:buClr>
              <a:buSzPct val="75000"/>
              <a:buFont typeface="Arial" panose="020B0604020202020204" pitchFamily="34" charset="0"/>
              <a:buChar char="•"/>
            </a:pPr>
            <a:r>
              <a:rPr lang="en-US" sz="2000" dirty="0">
                <a:ln w="0"/>
                <a:solidFill>
                  <a:srgbClr val="FFFFFF"/>
                </a:solidFill>
                <a:effectLst>
                  <a:outerShdw blurRad="38100" dist="19050" dir="2700000" algn="tl" rotWithShape="0">
                    <a:srgbClr val="000000">
                      <a:alpha val="40000"/>
                    </a:srgbClr>
                  </a:outerShdw>
                </a:effectLst>
                <a:latin typeface="Georgia" panose="02040502050405020303" pitchFamily="18" charset="0"/>
                <a:cs typeface="Arial"/>
                <a:sym typeface="Arial"/>
              </a:rPr>
              <a:t>Studies reveal that deaf people are around twice as likely to suffer from psychological problems such as depression and anxiety. Research suggests this stems from feelings of isolation</a:t>
            </a:r>
            <a:r>
              <a:rPr lang="en-US" sz="1600" dirty="0">
                <a:ln w="0"/>
                <a:solidFill>
                  <a:srgbClr val="FFFFFF"/>
                </a:solidFill>
                <a:effectLst>
                  <a:outerShdw blurRad="38100" dist="19050" dir="2700000" algn="tl" rotWithShape="0">
                    <a:srgbClr val="000000">
                      <a:alpha val="40000"/>
                    </a:srgbClr>
                  </a:outerShdw>
                </a:effectLst>
                <a:latin typeface="Century Gothic"/>
                <a:cs typeface="Arial"/>
                <a:sym typeface="Arial"/>
              </a:rPr>
              <a:t>.</a:t>
            </a:r>
          </a:p>
        </p:txBody>
      </p:sp>
      <p:sp>
        <p:nvSpPr>
          <p:cNvPr id="130" name="Arc 12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1" y="941149"/>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en-US">
              <a:solidFill>
                <a:srgbClr val="000000"/>
              </a:solidFill>
              <a:latin typeface="Calibri" panose="020F0502020204030204"/>
              <a:sym typeface="Arial"/>
            </a:endParaRPr>
          </a:p>
        </p:txBody>
      </p:sp>
      <p:sp>
        <p:nvSpPr>
          <p:cNvPr id="132" name="Oval 13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9" y="478099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sym typeface="Arial"/>
            </a:endParaRPr>
          </a:p>
        </p:txBody>
      </p:sp>
    </p:spTree>
    <p:extLst>
      <p:ext uri="{BB962C8B-B14F-4D97-AF65-F5344CB8AC3E}">
        <p14:creationId xmlns:p14="http://schemas.microsoft.com/office/powerpoint/2010/main" val="275915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sym typeface="Arial"/>
            </a:endParaRPr>
          </a:p>
        </p:txBody>
      </p:sp>
      <p:pic>
        <p:nvPicPr>
          <p:cNvPr id="1026" name="Picture 2" descr="Deafness Isn&amp;#39;t a Threat to Health. Ableism Is">
            <a:extLst>
              <a:ext uri="{FF2B5EF4-FFF2-40B4-BE49-F238E27FC236}">
                <a16:creationId xmlns:a16="http://schemas.microsoft.com/office/drawing/2014/main" id="{6AFCC04A-9393-45AC-8714-9E052961AD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73" b="663"/>
          <a:stretch/>
        </p:blipFill>
        <p:spPr bwMode="auto">
          <a:xfrm>
            <a:off x="1" y="10"/>
            <a:ext cx="9669643" cy="6857991"/>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9"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sym typeface="Arial"/>
            </a:endParaRPr>
          </a:p>
        </p:txBody>
      </p:sp>
      <p:sp>
        <p:nvSpPr>
          <p:cNvPr id="2" name="Title 2">
            <a:extLst>
              <a:ext uri="{FF2B5EF4-FFF2-40B4-BE49-F238E27FC236}">
                <a16:creationId xmlns:a16="http://schemas.microsoft.com/office/drawing/2014/main" id="{5D850D61-6F4D-4FC2-A17F-7006880E83EE}"/>
              </a:ext>
            </a:extLst>
          </p:cNvPr>
          <p:cNvSpPr txBox="1">
            <a:spLocks/>
          </p:cNvSpPr>
          <p:nvPr/>
        </p:nvSpPr>
        <p:spPr>
          <a:xfrm>
            <a:off x="7760072" y="248275"/>
            <a:ext cx="3822189" cy="12306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914377">
              <a:spcAft>
                <a:spcPts val="600"/>
              </a:spcAft>
            </a:pPr>
            <a:r>
              <a:rPr lang="en-US" sz="4000" dirty="0">
                <a:solidFill>
                  <a:prstClr val="black"/>
                </a:solidFill>
                <a:latin typeface="Georgia" panose="02040502050405020303" pitchFamily="18" charset="0"/>
                <a:sym typeface="Arial"/>
              </a:rPr>
              <a:t>Existing Work with Limitation</a:t>
            </a:r>
          </a:p>
        </p:txBody>
      </p:sp>
      <p:sp>
        <p:nvSpPr>
          <p:cNvPr id="3" name="Rectangle 2">
            <a:extLst>
              <a:ext uri="{FF2B5EF4-FFF2-40B4-BE49-F238E27FC236}">
                <a16:creationId xmlns:a16="http://schemas.microsoft.com/office/drawing/2014/main" id="{A36D9755-AB6A-4F95-83C5-6F0F6146D586}"/>
              </a:ext>
            </a:extLst>
          </p:cNvPr>
          <p:cNvSpPr/>
          <p:nvPr/>
        </p:nvSpPr>
        <p:spPr>
          <a:xfrm>
            <a:off x="7531611" y="1727200"/>
            <a:ext cx="4210447" cy="5130789"/>
          </a:xfrm>
          <a:prstGeom prst="rect">
            <a:avLst/>
          </a:prstGeom>
        </p:spPr>
        <p:txBody>
          <a:bodyPr vert="horz" lIns="91440" tIns="45720" rIns="91440" bIns="45720" rtlCol="0">
            <a:normAutofit/>
          </a:bodyPr>
          <a:lstStyle/>
          <a:p>
            <a:pPr marL="285744" indent="-228594" algn="just" defTabSz="914377">
              <a:lnSpc>
                <a:spcPct val="90000"/>
              </a:lnSpc>
              <a:spcAft>
                <a:spcPts val="300"/>
              </a:spcAft>
              <a:buClr>
                <a:prstClr val="black"/>
              </a:buClr>
              <a:buSzPct val="80000"/>
              <a:buFont typeface="Arial" panose="020B0604020202020204" pitchFamily="34" charset="0"/>
              <a:buChar char="•"/>
            </a:pPr>
            <a:r>
              <a:rPr lang="en-US" sz="1600" dirty="0">
                <a:ln w="0"/>
                <a:solidFill>
                  <a:prstClr val="black"/>
                </a:solidFill>
                <a:latin typeface="Georgia" panose="02040502050405020303" pitchFamily="18" charset="0"/>
                <a:cs typeface="Arial"/>
                <a:sym typeface="Arial"/>
              </a:rPr>
              <a:t>Unavailability of Translator for the Deaf People in Some Area.</a:t>
            </a:r>
          </a:p>
          <a:p>
            <a:pPr marL="285744" indent="-228594" algn="just" defTabSz="914377">
              <a:lnSpc>
                <a:spcPct val="90000"/>
              </a:lnSpc>
              <a:spcAft>
                <a:spcPts val="300"/>
              </a:spcAft>
              <a:buClr>
                <a:prstClr val="black"/>
              </a:buClr>
              <a:buSzPct val="80000"/>
              <a:buFont typeface="Arial" panose="020B0604020202020204" pitchFamily="34" charset="0"/>
              <a:buChar char="•"/>
            </a:pPr>
            <a:endParaRPr lang="en-US" sz="1600" dirty="0">
              <a:ln w="0"/>
              <a:solidFill>
                <a:prstClr val="black"/>
              </a:solidFill>
              <a:latin typeface="Georgia" panose="02040502050405020303" pitchFamily="18" charset="0"/>
              <a:cs typeface="Arial"/>
              <a:sym typeface="Arial"/>
            </a:endParaRPr>
          </a:p>
          <a:p>
            <a:pPr marL="285744" indent="-228594" algn="just" defTabSz="914377">
              <a:lnSpc>
                <a:spcPct val="90000"/>
              </a:lnSpc>
              <a:spcAft>
                <a:spcPts val="300"/>
              </a:spcAft>
              <a:buClr>
                <a:prstClr val="black"/>
              </a:buClr>
              <a:buSzPct val="80000"/>
              <a:buFont typeface="Arial" panose="020B0604020202020204" pitchFamily="34" charset="0"/>
              <a:buChar char="•"/>
            </a:pPr>
            <a:r>
              <a:rPr lang="en-US" sz="1600" dirty="0">
                <a:ln w="0"/>
                <a:solidFill>
                  <a:prstClr val="black"/>
                </a:solidFill>
                <a:latin typeface="Georgia" panose="02040502050405020303" pitchFamily="18" charset="0"/>
                <a:cs typeface="Arial"/>
                <a:sym typeface="Arial"/>
              </a:rPr>
              <a:t>There are many instances of professional interpreters using the wrong words or misinterpret the meaning due to the variations across regions and country.</a:t>
            </a:r>
          </a:p>
          <a:p>
            <a:pPr marL="285744" indent="-228594" algn="just" defTabSz="914377">
              <a:lnSpc>
                <a:spcPct val="90000"/>
              </a:lnSpc>
              <a:spcAft>
                <a:spcPts val="300"/>
              </a:spcAft>
              <a:buClr>
                <a:prstClr val="black"/>
              </a:buClr>
              <a:buSzPct val="80000"/>
              <a:buFont typeface="Arial" panose="020B0604020202020204" pitchFamily="34" charset="0"/>
              <a:buChar char="•"/>
            </a:pPr>
            <a:endParaRPr lang="en-US" sz="1600" dirty="0">
              <a:ln w="0"/>
              <a:solidFill>
                <a:prstClr val="black"/>
              </a:solidFill>
              <a:latin typeface="Georgia" panose="02040502050405020303" pitchFamily="18" charset="0"/>
              <a:cs typeface="Arial"/>
              <a:sym typeface="Arial"/>
            </a:endParaRPr>
          </a:p>
          <a:p>
            <a:pPr marL="285744" indent="-228594" algn="just" defTabSz="914377">
              <a:lnSpc>
                <a:spcPct val="90000"/>
              </a:lnSpc>
              <a:spcAft>
                <a:spcPts val="300"/>
              </a:spcAft>
              <a:buClr>
                <a:prstClr val="black"/>
              </a:buClr>
              <a:buSzPct val="80000"/>
              <a:buFont typeface="Arial" panose="020B0604020202020204" pitchFamily="34" charset="0"/>
              <a:buChar char="•"/>
            </a:pPr>
            <a:r>
              <a:rPr lang="en-US" sz="1600" dirty="0">
                <a:ln w="0"/>
                <a:solidFill>
                  <a:prstClr val="black"/>
                </a:solidFill>
                <a:latin typeface="Georgia" panose="02040502050405020303" pitchFamily="18" charset="0"/>
                <a:cs typeface="Arial"/>
                <a:sym typeface="Arial"/>
              </a:rPr>
              <a:t>Difficulties in the Education Sector for the Deaf Students.</a:t>
            </a:r>
          </a:p>
          <a:p>
            <a:pPr marL="285744" indent="-228594" algn="just" defTabSz="914377">
              <a:lnSpc>
                <a:spcPct val="90000"/>
              </a:lnSpc>
              <a:spcAft>
                <a:spcPts val="300"/>
              </a:spcAft>
              <a:buClr>
                <a:prstClr val="black"/>
              </a:buClr>
              <a:buSzPct val="80000"/>
              <a:buFont typeface="Arial" panose="020B0604020202020204" pitchFamily="34" charset="0"/>
              <a:buChar char="•"/>
            </a:pPr>
            <a:endParaRPr lang="en-US" sz="1600" dirty="0">
              <a:ln w="0"/>
              <a:solidFill>
                <a:prstClr val="black"/>
              </a:solidFill>
              <a:latin typeface="Georgia" panose="02040502050405020303" pitchFamily="18" charset="0"/>
              <a:cs typeface="Arial"/>
              <a:sym typeface="Arial"/>
            </a:endParaRPr>
          </a:p>
          <a:p>
            <a:pPr marL="285744" indent="-228594" algn="just" defTabSz="914377">
              <a:lnSpc>
                <a:spcPct val="90000"/>
              </a:lnSpc>
              <a:spcAft>
                <a:spcPts val="300"/>
              </a:spcAft>
              <a:buClr>
                <a:prstClr val="black"/>
              </a:buClr>
              <a:buSzPct val="80000"/>
              <a:buFont typeface="Arial" panose="020B0604020202020204" pitchFamily="34" charset="0"/>
              <a:buChar char="•"/>
            </a:pPr>
            <a:r>
              <a:rPr lang="en-US" sz="1600" dirty="0">
                <a:ln w="0"/>
                <a:solidFill>
                  <a:prstClr val="black"/>
                </a:solidFill>
                <a:latin typeface="Georgia" panose="02040502050405020303" pitchFamily="18" charset="0"/>
                <a:cs typeface="Arial"/>
                <a:sym typeface="Arial"/>
              </a:rPr>
              <a:t>Getting Ignored in the Job Interviews situations.</a:t>
            </a:r>
          </a:p>
          <a:p>
            <a:pPr marL="285744" indent="-228594" algn="just" defTabSz="914377">
              <a:lnSpc>
                <a:spcPct val="90000"/>
              </a:lnSpc>
              <a:spcAft>
                <a:spcPts val="300"/>
              </a:spcAft>
              <a:buClr>
                <a:prstClr val="black"/>
              </a:buClr>
              <a:buSzPct val="80000"/>
              <a:buFont typeface="Arial" panose="020B0604020202020204" pitchFamily="34" charset="0"/>
              <a:buChar char="•"/>
            </a:pPr>
            <a:endParaRPr lang="en-US" sz="1600" dirty="0">
              <a:ln w="0"/>
              <a:solidFill>
                <a:prstClr val="black"/>
              </a:solidFill>
              <a:latin typeface="Georgia" panose="02040502050405020303" pitchFamily="18" charset="0"/>
              <a:cs typeface="Arial"/>
              <a:sym typeface="Arial"/>
            </a:endParaRPr>
          </a:p>
          <a:p>
            <a:pPr marL="285744" indent="-228594" algn="just" defTabSz="914377">
              <a:lnSpc>
                <a:spcPct val="90000"/>
              </a:lnSpc>
              <a:spcAft>
                <a:spcPts val="300"/>
              </a:spcAft>
              <a:buClr>
                <a:prstClr val="black"/>
              </a:buClr>
              <a:buSzPct val="80000"/>
              <a:buFont typeface="Arial" panose="020B0604020202020204" pitchFamily="34" charset="0"/>
              <a:buChar char="•"/>
            </a:pPr>
            <a:r>
              <a:rPr lang="en-US" sz="1600" dirty="0">
                <a:ln w="0"/>
                <a:solidFill>
                  <a:prstClr val="black"/>
                </a:solidFill>
                <a:latin typeface="Georgia" panose="02040502050405020303" pitchFamily="18" charset="0"/>
                <a:cs typeface="Arial"/>
                <a:sym typeface="Arial"/>
              </a:rPr>
              <a:t>Deafness can cause Depression and Anxiety and many more psychological problems.</a:t>
            </a:r>
          </a:p>
          <a:p>
            <a:pPr marL="285744" indent="-228594" algn="just" defTabSz="914377">
              <a:lnSpc>
                <a:spcPct val="90000"/>
              </a:lnSpc>
              <a:spcAft>
                <a:spcPts val="300"/>
              </a:spcAft>
              <a:buClr>
                <a:prstClr val="black"/>
              </a:buClr>
              <a:buSzPct val="80000"/>
              <a:buFont typeface="Arial" panose="020B0604020202020204" pitchFamily="34" charset="0"/>
              <a:buChar char="•"/>
            </a:pPr>
            <a:endParaRPr lang="en-US" sz="1600" dirty="0">
              <a:ln w="0"/>
              <a:solidFill>
                <a:prstClr val="black"/>
              </a:solidFill>
              <a:latin typeface="Georgia" panose="02040502050405020303" pitchFamily="18" charset="0"/>
              <a:cs typeface="Arial"/>
              <a:sym typeface="Arial"/>
            </a:endParaRPr>
          </a:p>
          <a:p>
            <a:pPr marL="285744" indent="-228594" algn="just" defTabSz="914377">
              <a:lnSpc>
                <a:spcPct val="90000"/>
              </a:lnSpc>
              <a:spcAft>
                <a:spcPts val="300"/>
              </a:spcAft>
              <a:buClr>
                <a:prstClr val="black"/>
              </a:buClr>
              <a:buSzPct val="80000"/>
              <a:buFont typeface="Arial" panose="020B0604020202020204" pitchFamily="34" charset="0"/>
              <a:buChar char="•"/>
            </a:pPr>
            <a:r>
              <a:rPr lang="en-US" sz="1600" dirty="0">
                <a:ln w="0"/>
                <a:solidFill>
                  <a:prstClr val="black"/>
                </a:solidFill>
                <a:latin typeface="Georgia" panose="02040502050405020303" pitchFamily="18" charset="0"/>
                <a:cs typeface="Arial"/>
                <a:sym typeface="Arial"/>
              </a:rPr>
              <a:t>Lack of Innovation or Technology for the Deaf People</a:t>
            </a:r>
            <a:r>
              <a:rPr lang="en-US" sz="1600" dirty="0">
                <a:ln w="0"/>
                <a:solidFill>
                  <a:prstClr val="black"/>
                </a:solidFill>
                <a:effectLst>
                  <a:outerShdw blurRad="38100" dist="19050" dir="2700000" algn="tl" rotWithShape="0">
                    <a:prstClr val="black">
                      <a:alpha val="40000"/>
                    </a:prstClr>
                  </a:outerShdw>
                </a:effectLst>
                <a:latin typeface="Georgia" panose="02040502050405020303" pitchFamily="18" charset="0"/>
                <a:cs typeface="Arial"/>
                <a:sym typeface="Arial"/>
              </a:rPr>
              <a:t>. </a:t>
            </a:r>
          </a:p>
        </p:txBody>
      </p:sp>
    </p:spTree>
    <p:extLst>
      <p:ext uri="{BB962C8B-B14F-4D97-AF65-F5344CB8AC3E}">
        <p14:creationId xmlns:p14="http://schemas.microsoft.com/office/powerpoint/2010/main" val="344383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2"/>
            <a:ext cx="407988" cy="819151"/>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pPr defTabSz="914377"/>
            <a:endParaRPr lang="en-US">
              <a:solidFill>
                <a:prstClr val="white"/>
              </a:solidFill>
              <a:latin typeface="Avenir Next LT Pro"/>
              <a:cs typeface="Arial"/>
              <a:sym typeface="Arial"/>
            </a:endParaRPr>
          </a:p>
        </p:txBody>
      </p:sp>
      <p:sp useBgFill="1">
        <p:nvSpPr>
          <p:cNvPr id="73" name="Rectangle 7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Avenir Next LT Pro"/>
              <a:sym typeface="Arial"/>
            </a:endParaRPr>
          </a:p>
        </p:txBody>
      </p:sp>
      <p:sp>
        <p:nvSpPr>
          <p:cNvPr id="4" name="Google Shape;1113;p47">
            <a:extLst>
              <a:ext uri="{FF2B5EF4-FFF2-40B4-BE49-F238E27FC236}">
                <a16:creationId xmlns:a16="http://schemas.microsoft.com/office/drawing/2014/main" id="{966F9B74-4FC7-43D6-8C7E-F808D3F47DF6}"/>
              </a:ext>
            </a:extLst>
          </p:cNvPr>
          <p:cNvSpPr txBox="1">
            <a:spLocks/>
          </p:cNvSpPr>
          <p:nvPr/>
        </p:nvSpPr>
        <p:spPr>
          <a:xfrm>
            <a:off x="758954" y="758952"/>
            <a:ext cx="4782039" cy="1966747"/>
          </a:xfrm>
          <a:prstGeom prst="rect">
            <a:avLst/>
          </a:prstGeom>
        </p:spPr>
        <p:txBody>
          <a:bodyPr spcFirstLastPara="1"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4377">
              <a:spcAft>
                <a:spcPts val="600"/>
              </a:spcAft>
            </a:pPr>
            <a:r>
              <a:rPr lang="en-US" i="1" spc="100" dirty="0">
                <a:solidFill>
                  <a:prstClr val="white">
                    <a:lumMod val="85000"/>
                    <a:lumOff val="15000"/>
                  </a:prstClr>
                </a:solidFill>
                <a:latin typeface="Calibri" panose="020F0502020204030204" pitchFamily="34" charset="0"/>
                <a:cs typeface="Calibri" panose="020F0502020204030204" pitchFamily="34" charset="0"/>
                <a:sym typeface="Arial"/>
              </a:rPr>
              <a:t>PROPOSED WORK</a:t>
            </a:r>
          </a:p>
        </p:txBody>
      </p:sp>
      <p:cxnSp>
        <p:nvCxnSpPr>
          <p:cNvPr id="75" name="Straight Connector 74">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F9F46C2-0020-4E0F-9ACF-9C3A686B83E6}"/>
              </a:ext>
            </a:extLst>
          </p:cNvPr>
          <p:cNvSpPr/>
          <p:nvPr/>
        </p:nvSpPr>
        <p:spPr>
          <a:xfrm>
            <a:off x="758826" y="3161685"/>
            <a:ext cx="4782167" cy="3436265"/>
          </a:xfrm>
          <a:prstGeom prst="rect">
            <a:avLst/>
          </a:prstGeom>
        </p:spPr>
        <p:txBody>
          <a:bodyPr vert="horz" lIns="91440" tIns="45720" rIns="91440" bIns="45720" rtlCol="0">
            <a:normAutofit fontScale="32500" lnSpcReduction="20000"/>
          </a:bodyPr>
          <a:lstStyle/>
          <a:p>
            <a:pPr algn="just" defTabSz="914377">
              <a:lnSpc>
                <a:spcPct val="120000"/>
              </a:lnSpc>
              <a:spcBef>
                <a:spcPct val="0"/>
              </a:spcBef>
              <a:spcAft>
                <a:spcPts val="600"/>
              </a:spcAft>
              <a:buSzPct val="80000"/>
            </a:pPr>
            <a:r>
              <a:rPr lang="en-US" sz="6000" i="1" spc="100" dirty="0">
                <a:solidFill>
                  <a:prstClr val="white">
                    <a:lumMod val="85000"/>
                    <a:lumOff val="15000"/>
                  </a:prstClr>
                </a:solidFill>
                <a:latin typeface="Sitka Banner"/>
                <a:cs typeface="Arial"/>
                <a:sym typeface="Arial"/>
              </a:rPr>
              <a:t>A Sign Language Recognition Application which helpful in every field for the deaf people.</a:t>
            </a:r>
          </a:p>
          <a:p>
            <a:pPr algn="just" defTabSz="914377">
              <a:lnSpc>
                <a:spcPct val="120000"/>
              </a:lnSpc>
              <a:spcBef>
                <a:spcPct val="0"/>
              </a:spcBef>
              <a:spcAft>
                <a:spcPts val="600"/>
              </a:spcAft>
              <a:buSzPct val="80000"/>
            </a:pPr>
            <a:r>
              <a:rPr lang="en-US" sz="6000" i="1" spc="100" dirty="0">
                <a:solidFill>
                  <a:prstClr val="white">
                    <a:lumMod val="85000"/>
                    <a:lumOff val="15000"/>
                  </a:prstClr>
                </a:solidFill>
                <a:latin typeface="Sitka Banner"/>
                <a:cs typeface="Arial"/>
                <a:sym typeface="Arial"/>
              </a:rPr>
              <a:t>No need of Translator.</a:t>
            </a:r>
          </a:p>
          <a:p>
            <a:pPr algn="just" defTabSz="914377">
              <a:lnSpc>
                <a:spcPct val="120000"/>
              </a:lnSpc>
              <a:spcBef>
                <a:spcPct val="0"/>
              </a:spcBef>
              <a:spcAft>
                <a:spcPts val="600"/>
              </a:spcAft>
              <a:buSzPct val="80000"/>
            </a:pPr>
            <a:r>
              <a:rPr lang="en-US" sz="6000" i="1" spc="100" dirty="0">
                <a:solidFill>
                  <a:prstClr val="white">
                    <a:lumMod val="85000"/>
                    <a:lumOff val="15000"/>
                  </a:prstClr>
                </a:solidFill>
                <a:latin typeface="Sitka Banner"/>
                <a:cs typeface="Arial"/>
                <a:sym typeface="Arial"/>
              </a:rPr>
              <a:t>Can be used in any location and in any situation.</a:t>
            </a:r>
          </a:p>
          <a:p>
            <a:pPr algn="just" defTabSz="914377">
              <a:lnSpc>
                <a:spcPct val="120000"/>
              </a:lnSpc>
              <a:spcBef>
                <a:spcPct val="0"/>
              </a:spcBef>
              <a:spcAft>
                <a:spcPts val="600"/>
              </a:spcAft>
              <a:buSzPct val="80000"/>
            </a:pPr>
            <a:r>
              <a:rPr lang="en-US" sz="6000" i="1" spc="100" dirty="0">
                <a:solidFill>
                  <a:prstClr val="white">
                    <a:lumMod val="85000"/>
                    <a:lumOff val="15000"/>
                  </a:prstClr>
                </a:solidFill>
                <a:latin typeface="Sitka Banner"/>
                <a:cs typeface="Arial"/>
                <a:sym typeface="Arial"/>
              </a:rPr>
              <a:t>Application can improve itself with the help of Machine Learning and can increase its efficiency and accuracy.</a:t>
            </a:r>
          </a:p>
        </p:txBody>
      </p:sp>
      <p:pic>
        <p:nvPicPr>
          <p:cNvPr id="1026" name="Picture 2" descr="technology icon - orange information technology icon png - Free PNG Images  | TOPpng">
            <a:extLst>
              <a:ext uri="{FF2B5EF4-FFF2-40B4-BE49-F238E27FC236}">
                <a16:creationId xmlns:a16="http://schemas.microsoft.com/office/drawing/2014/main" id="{147C5EEC-6EB8-47E6-8647-7549F1FAD4D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075" b="96973" l="4286" r="95119">
                        <a14:foregroundMark x1="15357" y1="27241" x2="16429" y2="35739"/>
                        <a14:foregroundMark x1="16429" y1="35739" x2="16429" y2="35739"/>
                        <a14:foregroundMark x1="16429" y1="35739" x2="36429" y2="23166"/>
                        <a14:foregroundMark x1="36429" y1="23166" x2="31310" y2="28871"/>
                        <a14:foregroundMark x1="31310" y1="28871" x2="36310" y2="21537"/>
                        <a14:foregroundMark x1="36310" y1="21537" x2="28333" y2="26310"/>
                        <a14:foregroundMark x1="28333" y1="26310" x2="36786" y2="19441"/>
                        <a14:foregroundMark x1="36786" y1="19325" x2="45595" y2="10710"/>
                        <a14:foregroundMark x1="45595" y1="10710" x2="58810" y2="18393"/>
                        <a14:foregroundMark x1="58810" y1="18393" x2="52381" y2="22235"/>
                        <a14:foregroundMark x1="52381" y1="22235" x2="71190" y2="24447"/>
                        <a14:foregroundMark x1="71190" y1="24447" x2="60595" y2="29802"/>
                        <a14:foregroundMark x1="60595" y1="29802" x2="55476" y2="26077"/>
                        <a14:foregroundMark x1="37262" y1="9662" x2="52262" y2="8498"/>
                        <a14:foregroundMark x1="52262" y1="8498" x2="66786" y2="11874"/>
                        <a14:foregroundMark x1="66786" y1="11874" x2="82857" y2="21769"/>
                        <a14:foregroundMark x1="82857" y1="21769" x2="89881" y2="39697"/>
                        <a14:foregroundMark x1="89881" y1="39697" x2="90119" y2="54831"/>
                        <a14:foregroundMark x1="90119" y1="54831" x2="85357" y2="73225"/>
                        <a14:foregroundMark x1="85357" y1="73225" x2="79048" y2="79162"/>
                        <a14:foregroundMark x1="45000" y1="4307" x2="54762" y2="4075"/>
                        <a14:foregroundMark x1="54762" y1="4075" x2="54881" y2="4075"/>
                        <a14:foregroundMark x1="63214" y1="22817" x2="51548" y2="55530"/>
                        <a14:foregroundMark x1="51548" y1="55530" x2="29643" y2="60768"/>
                        <a14:foregroundMark x1="29643" y1="60768" x2="41548" y2="57625"/>
                        <a14:foregroundMark x1="41548" y1="57625" x2="32857" y2="67753"/>
                        <a14:foregroundMark x1="32857" y1="67753" x2="30000" y2="76717"/>
                        <a14:foregroundMark x1="30000" y1="76717" x2="46190" y2="77881"/>
                        <a14:foregroundMark x1="46190" y1="77881" x2="32976" y2="78114"/>
                        <a14:foregroundMark x1="32976" y1="78114" x2="16905" y2="71129"/>
                        <a14:foregroundMark x1="16905" y1="71129" x2="10833" y2="46100"/>
                        <a14:foregroundMark x1="10833" y1="46100" x2="13095" y2="41444"/>
                        <a14:foregroundMark x1="4762" y1="40163" x2="4286" y2="50873"/>
                        <a14:foregroundMark x1="38690" y1="46566" x2="42857" y2="59022"/>
                        <a14:foregroundMark x1="42857" y1="59022" x2="42857" y2="59022"/>
                        <a14:foregroundMark x1="35119" y1="50640" x2="44167" y2="46915"/>
                        <a14:foregroundMark x1="44167" y1="46915" x2="36429" y2="45634"/>
                        <a14:foregroundMark x1="36429" y1="45634" x2="37619" y2="49243"/>
                        <a14:foregroundMark x1="32381" y1="43655" x2="29643" y2="51106"/>
                        <a14:foregroundMark x1="29643" y1="51106" x2="34048" y2="33062"/>
                        <a14:foregroundMark x1="37500" y1="41793" x2="50000" y2="32712"/>
                        <a14:foregroundMark x1="50000" y1="32712" x2="50000" y2="37951"/>
                        <a14:foregroundMark x1="51071" y1="46333" x2="46071" y2="43655"/>
                        <a14:foregroundMark x1="45476" y1="51688" x2="46905" y2="51339"/>
                        <a14:foregroundMark x1="58810" y1="57043" x2="50238" y2="57625"/>
                        <a14:foregroundMark x1="50238" y1="57625" x2="61548" y2="54016"/>
                        <a14:foregroundMark x1="61548" y1="54016" x2="58690" y2="59022"/>
                        <a14:foregroundMark x1="66429" y1="60070" x2="65476" y2="51688"/>
                        <a14:foregroundMark x1="65476" y1="51688" x2="64524" y2="60885"/>
                        <a14:foregroundMark x1="64524" y1="60885" x2="64762" y2="60070"/>
                        <a14:foregroundMark x1="49881" y1="71828" x2="41905" y2="71129"/>
                        <a14:foregroundMark x1="41905" y1="71129" x2="41905" y2="71129"/>
                        <a14:foregroundMark x1="47738" y1="74505" x2="43333" y2="73807"/>
                        <a14:foregroundMark x1="55476" y1="80559" x2="44643" y2="84866"/>
                        <a14:foregroundMark x1="44643" y1="84866" x2="46071" y2="90454"/>
                        <a14:foregroundMark x1="74643" y1="46799" x2="74405" y2="49010"/>
                        <a14:foregroundMark x1="94286" y1="40861" x2="90952" y2="60186"/>
                        <a14:foregroundMark x1="90952" y1="60186" x2="90595" y2="60885"/>
                        <a14:foregroundMark x1="52143" y1="71129" x2="50714" y2="71129"/>
                        <a14:foregroundMark x1="64881" y1="79627" x2="56905" y2="91735"/>
                        <a14:foregroundMark x1="56905" y1="91735" x2="56786" y2="91735"/>
                        <a14:foregroundMark x1="65952" y1="90920" x2="55595" y2="94412"/>
                        <a14:foregroundMark x1="55595" y1="94412" x2="55476" y2="94412"/>
                        <a14:foregroundMark x1="95357" y1="63213" x2="95000" y2="66705"/>
                        <a14:foregroundMark x1="54048" y1="96973" x2="48929" y2="96973"/>
                        <a14:foregroundMark x1="51310" y1="96973" x2="93095" y2="72992"/>
                        <a14:foregroundMark x1="93095" y1="72992" x2="93095" y2="72992"/>
                        <a14:foregroundMark x1="62262" y1="66240" x2="53095" y2="42375"/>
                        <a14:foregroundMark x1="53095" y1="42375" x2="46429" y2="64726"/>
                        <a14:foregroundMark x1="46429" y1="64726" x2="47857" y2="48196"/>
                        <a14:foregroundMark x1="47857" y1="48196" x2="32024" y2="55763"/>
                        <a14:foregroundMark x1="32024" y1="55763" x2="40476" y2="65891"/>
                        <a14:foregroundMark x1="40476" y1="65891" x2="61310" y2="46100"/>
                        <a14:foregroundMark x1="61310" y1="46100" x2="66190" y2="24098"/>
                        <a14:foregroundMark x1="66190" y1="24098" x2="71905" y2="44703"/>
                        <a14:foregroundMark x1="71905" y1="44703" x2="73214" y2="36088"/>
                        <a14:foregroundMark x1="73214" y1="36088" x2="65952" y2="32945"/>
                        <a14:foregroundMark x1="65952" y1="32945" x2="27619" y2="54016"/>
                        <a14:foregroundMark x1="27619" y1="54016" x2="24643" y2="59488"/>
                        <a14:foregroundMark x1="43333" y1="60885" x2="33571" y2="64726"/>
                        <a14:foregroundMark x1="33571" y1="64726" x2="41667" y2="66705"/>
                        <a14:foregroundMark x1="41667" y1="66705" x2="38690" y2="67520"/>
                        <a14:foregroundMark x1="44167" y1="73690" x2="42143" y2="65425"/>
                        <a14:foregroundMark x1="42143" y1="65425" x2="55714" y2="58673"/>
                        <a14:foregroundMark x1="55714" y1="58673" x2="52381" y2="59022"/>
                        <a14:foregroundMark x1="64881" y1="66822" x2="57976" y2="67637"/>
                        <a14:foregroundMark x1="68452" y1="69383" x2="59643" y2="69499"/>
                        <a14:foregroundMark x1="71190" y1="70314" x2="63690" y2="71828"/>
                        <a14:foregroundMark x1="22738" y1="43073" x2="22738" y2="43073"/>
                        <a14:foregroundMark x1="22976" y1="43306" x2="24167" y2="55180"/>
                        <a14:foregroundMark x1="23810" y1="37369" x2="25238" y2="35274"/>
                        <a14:foregroundMark x1="36190" y1="35274" x2="38452" y2="35041"/>
                        <a14:foregroundMark x1="56905" y1="46100" x2="59048" y2="45751"/>
                        <a14:foregroundMark x1="62619" y1="51455" x2="63214" y2="52270"/>
                        <a14:foregroundMark x1="70238" y1="68917" x2="74167" y2="72992"/>
                        <a14:foregroundMark x1="70000" y1="65891" x2="76071" y2="72410"/>
                        <a14:foregroundMark x1="76071" y1="72410" x2="76071" y2="72410"/>
                        <a14:foregroundMark x1="71905" y1="62165" x2="71071" y2="57625"/>
                        <a14:foregroundMark x1="61310" y1="74272" x2="52738" y2="65658"/>
                        <a14:foregroundMark x1="56310" y1="75087" x2="52143" y2="75087"/>
                        <a14:foregroundMark x1="72500" y1="49243" x2="76310" y2="47381"/>
                        <a14:foregroundMark x1="77738" y1="34692" x2="76071" y2="27474"/>
                        <a14:foregroundMark x1="76071" y1="27474" x2="76071" y2="27474"/>
                        <a14:foregroundMark x1="77976" y1="30733" x2="75833" y2="33644"/>
                        <a14:foregroundMark x1="80000" y1="30384" x2="79643" y2="25844"/>
                      </a14:backgroundRemoval>
                    </a14:imgEffect>
                  </a14:imgLayer>
                </a14:imgProps>
              </a:ext>
              <a:ext uri="{28A0092B-C50C-407E-A947-70E740481C1C}">
                <a14:useLocalDpi xmlns:a14="http://schemas.microsoft.com/office/drawing/2010/main" val="0"/>
              </a:ext>
            </a:extLst>
          </a:blip>
          <a:srcRect l="7506" r="1559"/>
          <a:stretch/>
        </p:blipFill>
        <p:spPr bwMode="auto">
          <a:xfrm>
            <a:off x="6096001" y="10"/>
            <a:ext cx="6095999" cy="6857991"/>
          </a:xfrm>
          <a:prstGeom prst="rect">
            <a:avLst/>
          </a:prstGeom>
          <a:noFill/>
          <a:extLst>
            <a:ext uri="{909E8E84-426E-40DD-AFC4-6F175D3DCCD1}">
              <a14:hiddenFill xmlns:a14="http://schemas.microsoft.com/office/drawing/2010/main">
                <a:solidFill>
                  <a:srgbClr val="FFFFFF"/>
                </a:solidFill>
              </a14:hiddenFill>
            </a:ext>
          </a:extLst>
        </p:spPr>
      </p:pic>
      <p:sp>
        <p:nvSpPr>
          <p:cNvPr id="7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5"/>
            <a:ext cx="407988" cy="819151"/>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pPr defTabSz="914377"/>
            <a:endParaRPr lang="en-US">
              <a:solidFill>
                <a:prstClr val="white"/>
              </a:solidFill>
              <a:latin typeface="Avenir Next LT Pro"/>
              <a:cs typeface="Arial"/>
              <a:sym typeface="Arial"/>
            </a:endParaRPr>
          </a:p>
        </p:txBody>
      </p:sp>
    </p:spTree>
    <p:extLst>
      <p:ext uri="{BB962C8B-B14F-4D97-AF65-F5344CB8AC3E}">
        <p14:creationId xmlns:p14="http://schemas.microsoft.com/office/powerpoint/2010/main" val="175192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2" y="-1"/>
            <a:ext cx="12191999" cy="6861601"/>
            <a:chOff x="0" y="-1"/>
            <a:chExt cx="12191999" cy="6861601"/>
          </a:xfrm>
        </p:grpSpPr>
        <p:sp>
          <p:nvSpPr>
            <p:cNvPr id="136" name="Rectangle 135">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endParaRPr lang="en-US">
                <a:solidFill>
                  <a:prstClr val="white"/>
                </a:solidFill>
                <a:latin typeface="Avenir Next LT Pro"/>
                <a:sym typeface="Arial"/>
              </a:endParaRPr>
            </a:p>
          </p:txBody>
        </p:sp>
        <p:sp>
          <p:nvSpPr>
            <p:cNvPr id="137" name="Oval 136">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endParaRPr lang="en-US">
                <a:solidFill>
                  <a:prstClr val="white"/>
                </a:solidFill>
                <a:latin typeface="Avenir Next LT Pro"/>
                <a:sym typeface="Arial"/>
              </a:endParaRPr>
            </a:p>
          </p:txBody>
        </p:sp>
        <p:sp>
          <p:nvSpPr>
            <p:cNvPr id="138" name="Oval 137">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endParaRPr lang="en-US" dirty="0">
                <a:solidFill>
                  <a:prstClr val="white"/>
                </a:solidFill>
                <a:latin typeface="Avenir Next LT Pro"/>
                <a:sym typeface="Arial"/>
              </a:endParaRPr>
            </a:p>
          </p:txBody>
        </p:sp>
        <p:grpSp>
          <p:nvGrpSpPr>
            <p:cNvPr id="139" name="Group 138">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41" name="Rectangle 140">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endParaRPr lang="en-US">
                  <a:solidFill>
                    <a:prstClr val="white"/>
                  </a:solidFill>
                  <a:latin typeface="Avenir Next LT Pro"/>
                  <a:sym typeface="Arial"/>
                </a:endParaRPr>
              </a:p>
            </p:txBody>
          </p:sp>
          <p:sp>
            <p:nvSpPr>
              <p:cNvPr id="142" name="Rectangle 141">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endParaRPr lang="en-US">
                  <a:solidFill>
                    <a:prstClr val="white"/>
                  </a:solidFill>
                  <a:latin typeface="Avenir Next LT Pro"/>
                  <a:sym typeface="Arial"/>
                </a:endParaRPr>
              </a:p>
            </p:txBody>
          </p:sp>
        </p:grpSp>
        <p:sp>
          <p:nvSpPr>
            <p:cNvPr id="140" name="Rectangle 139">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endParaRPr lang="en-US">
                <a:solidFill>
                  <a:prstClr val="white"/>
                </a:solidFill>
                <a:latin typeface="Avenir Next LT Pro"/>
                <a:sym typeface="Arial"/>
              </a:endParaRPr>
            </a:p>
          </p:txBody>
        </p:sp>
      </p:grpSp>
      <p:sp>
        <p:nvSpPr>
          <p:cNvPr id="144" name="Rectangle 143">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7"/>
            <a:endParaRPr lang="en-US" dirty="0">
              <a:solidFill>
                <a:prstClr val="white"/>
              </a:solidFill>
              <a:latin typeface="Avenir Next LT Pro"/>
              <a:sym typeface="Arial"/>
            </a:endParaRPr>
          </a:p>
        </p:txBody>
      </p:sp>
      <p:sp useBgFill="1">
        <p:nvSpPr>
          <p:cNvPr id="146" name="Rectangle 145">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Avenir Next LT Pro"/>
              <a:sym typeface="Arial"/>
            </a:endParaRPr>
          </a:p>
        </p:txBody>
      </p:sp>
      <p:grpSp>
        <p:nvGrpSpPr>
          <p:cNvPr id="148" name="Group 147">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49" name="Oval 148">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Avenir Next LT Pro"/>
                <a:sym typeface="Arial"/>
              </a:endParaRPr>
            </a:p>
          </p:txBody>
        </p:sp>
        <p:sp>
          <p:nvSpPr>
            <p:cNvPr id="150" name="Oval 149">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Avenir Next LT Pro"/>
                <a:sym typeface="Arial"/>
              </a:endParaRPr>
            </a:p>
          </p:txBody>
        </p:sp>
        <p:sp>
          <p:nvSpPr>
            <p:cNvPr id="151" name="Oval 150">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Avenir Next LT Pro"/>
                <a:sym typeface="Arial"/>
              </a:endParaRPr>
            </a:p>
          </p:txBody>
        </p:sp>
      </p:grpSp>
      <p:sp>
        <p:nvSpPr>
          <p:cNvPr id="153" name="Freeform: Shape 152">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2"/>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solidFill>
            <a:srgbClr val="FFFFFF"/>
          </a:solidFill>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en-US">
              <a:solidFill>
                <a:prstClr val="white"/>
              </a:solidFill>
              <a:latin typeface="Avenir Next LT Pro"/>
              <a:sym typeface="Arial"/>
            </a:endParaRPr>
          </a:p>
        </p:txBody>
      </p:sp>
      <p:sp>
        <p:nvSpPr>
          <p:cNvPr id="5" name="Google Shape;1113;p47">
            <a:extLst>
              <a:ext uri="{FF2B5EF4-FFF2-40B4-BE49-F238E27FC236}">
                <a16:creationId xmlns:a16="http://schemas.microsoft.com/office/drawing/2014/main" id="{B63639F8-5001-4EFD-B768-E26B6080EE52}"/>
              </a:ext>
            </a:extLst>
          </p:cNvPr>
          <p:cNvSpPr txBox="1">
            <a:spLocks/>
          </p:cNvSpPr>
          <p:nvPr/>
        </p:nvSpPr>
        <p:spPr>
          <a:xfrm>
            <a:off x="607843" y="435273"/>
            <a:ext cx="5556000" cy="1204395"/>
          </a:xfrm>
          <a:prstGeom prst="rect">
            <a:avLst/>
          </a:prstGeom>
        </p:spPr>
        <p:txBody>
          <a:bodyPr spcFirstLastPara="1"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4377">
              <a:spcAft>
                <a:spcPts val="600"/>
              </a:spcAft>
            </a:pPr>
            <a:r>
              <a:rPr lang="en-US" sz="6400" dirty="0">
                <a:solidFill>
                  <a:prstClr val="white"/>
                </a:solidFill>
                <a:effectLst>
                  <a:glow rad="228600">
                    <a:srgbClr val="00D17D">
                      <a:satMod val="175000"/>
                      <a:alpha val="40000"/>
                    </a:srgbClr>
                  </a:glow>
                </a:effectLst>
                <a:latin typeface="Bell MT"/>
                <a:sym typeface="Arial"/>
              </a:rPr>
              <a:t>Methodology</a:t>
            </a:r>
            <a:endParaRPr lang="en-US" dirty="0">
              <a:solidFill>
                <a:prstClr val="white"/>
              </a:solidFill>
              <a:effectLst>
                <a:glow rad="228600">
                  <a:srgbClr val="00D17D">
                    <a:satMod val="175000"/>
                    <a:alpha val="40000"/>
                  </a:srgbClr>
                </a:glow>
              </a:effectLst>
              <a:latin typeface="Bell MT"/>
              <a:sym typeface="Arial"/>
            </a:endParaRPr>
          </a:p>
        </p:txBody>
      </p:sp>
      <p:sp>
        <p:nvSpPr>
          <p:cNvPr id="6" name="Rectangle 5">
            <a:extLst>
              <a:ext uri="{FF2B5EF4-FFF2-40B4-BE49-F238E27FC236}">
                <a16:creationId xmlns:a16="http://schemas.microsoft.com/office/drawing/2014/main" id="{2185B642-D94E-4505-9C7D-368385E5A552}"/>
              </a:ext>
            </a:extLst>
          </p:cNvPr>
          <p:cNvSpPr/>
          <p:nvPr/>
        </p:nvSpPr>
        <p:spPr>
          <a:xfrm>
            <a:off x="550863" y="2255347"/>
            <a:ext cx="4500563" cy="4053379"/>
          </a:xfrm>
          <a:prstGeom prst="rect">
            <a:avLst/>
          </a:prstGeom>
        </p:spPr>
        <p:txBody>
          <a:bodyPr vert="horz" lIns="91440" tIns="45720" rIns="91440" bIns="45720" rtlCol="0" anchor="t">
            <a:normAutofit/>
          </a:bodyPr>
          <a:lstStyle/>
          <a:p>
            <a:pPr marL="285744" indent="-269993" algn="just" defTabSz="914377">
              <a:lnSpc>
                <a:spcPct val="150000"/>
              </a:lnSpc>
              <a:spcAft>
                <a:spcPts val="600"/>
              </a:spcAft>
              <a:buClr>
                <a:prstClr val="white"/>
              </a:buClr>
              <a:buSzPct val="80000"/>
              <a:buFont typeface="Arial" panose="020B0604020202020204" pitchFamily="34" charset="0"/>
              <a:buChar char="•"/>
            </a:pPr>
            <a:r>
              <a:rPr lang="en-US" sz="2000" spc="51" dirty="0">
                <a:solidFill>
                  <a:prstClr val="white"/>
                </a:solidFill>
                <a:latin typeface="Avenir Next LT Pro"/>
                <a:cs typeface="Arial"/>
                <a:sym typeface="Arial"/>
              </a:rPr>
              <a:t>To Gather Data</a:t>
            </a:r>
          </a:p>
          <a:p>
            <a:pPr marL="285744" indent="-269993" algn="just" defTabSz="914377">
              <a:lnSpc>
                <a:spcPct val="150000"/>
              </a:lnSpc>
              <a:spcAft>
                <a:spcPts val="600"/>
              </a:spcAft>
              <a:buClr>
                <a:prstClr val="white"/>
              </a:buClr>
              <a:buSzPct val="80000"/>
              <a:buFont typeface="Arial" panose="020B0604020202020204" pitchFamily="34" charset="0"/>
              <a:buChar char="•"/>
            </a:pPr>
            <a:r>
              <a:rPr lang="en-US" sz="2000" spc="51" dirty="0">
                <a:solidFill>
                  <a:prstClr val="white"/>
                </a:solidFill>
                <a:latin typeface="Avenir Next LT Pro"/>
                <a:cs typeface="Arial"/>
                <a:sym typeface="Arial"/>
              </a:rPr>
              <a:t>Arrange Data in Proper Layers</a:t>
            </a:r>
          </a:p>
          <a:p>
            <a:pPr marL="285744" indent="-269993" algn="just" defTabSz="914377">
              <a:lnSpc>
                <a:spcPct val="150000"/>
              </a:lnSpc>
              <a:spcAft>
                <a:spcPts val="600"/>
              </a:spcAft>
              <a:buClr>
                <a:prstClr val="white"/>
              </a:buClr>
              <a:buSzPct val="80000"/>
              <a:buFont typeface="Arial" panose="020B0604020202020204" pitchFamily="34" charset="0"/>
              <a:buChar char="•"/>
            </a:pPr>
            <a:r>
              <a:rPr lang="en-US" sz="2000" spc="51" dirty="0">
                <a:solidFill>
                  <a:prstClr val="white"/>
                </a:solidFill>
                <a:latin typeface="Avenir Next LT Pro"/>
                <a:cs typeface="Arial"/>
                <a:sym typeface="Arial"/>
              </a:rPr>
              <a:t>Creating the Model</a:t>
            </a:r>
          </a:p>
          <a:p>
            <a:pPr marL="285744" indent="-269993" algn="just" defTabSz="914377">
              <a:lnSpc>
                <a:spcPct val="150000"/>
              </a:lnSpc>
              <a:spcAft>
                <a:spcPts val="600"/>
              </a:spcAft>
              <a:buClr>
                <a:prstClr val="white"/>
              </a:buClr>
              <a:buSzPct val="80000"/>
              <a:buFont typeface="Arial" panose="020B0604020202020204" pitchFamily="34" charset="0"/>
              <a:buChar char="•"/>
            </a:pPr>
            <a:r>
              <a:rPr lang="en-US" sz="2000" spc="51" dirty="0">
                <a:solidFill>
                  <a:prstClr val="white"/>
                </a:solidFill>
                <a:latin typeface="Avenir Next LT Pro"/>
                <a:cs typeface="Arial"/>
                <a:sym typeface="Arial"/>
              </a:rPr>
              <a:t>Training Model</a:t>
            </a:r>
          </a:p>
          <a:p>
            <a:pPr marL="285744" indent="-269993" algn="just" defTabSz="914377">
              <a:lnSpc>
                <a:spcPct val="150000"/>
              </a:lnSpc>
              <a:spcAft>
                <a:spcPts val="600"/>
              </a:spcAft>
              <a:buClr>
                <a:prstClr val="white"/>
              </a:buClr>
              <a:buSzPct val="80000"/>
              <a:buFont typeface="Arial" panose="020B0604020202020204" pitchFamily="34" charset="0"/>
              <a:buChar char="•"/>
            </a:pPr>
            <a:r>
              <a:rPr lang="en-US" sz="2000" spc="51" dirty="0">
                <a:solidFill>
                  <a:prstClr val="white"/>
                </a:solidFill>
                <a:latin typeface="Avenir Next LT Pro"/>
                <a:cs typeface="Arial"/>
                <a:sym typeface="Arial"/>
              </a:rPr>
              <a:t>Testing</a:t>
            </a:r>
          </a:p>
          <a:p>
            <a:pPr marL="285744" indent="-269993" algn="just" defTabSz="914377">
              <a:lnSpc>
                <a:spcPct val="150000"/>
              </a:lnSpc>
              <a:spcAft>
                <a:spcPts val="600"/>
              </a:spcAft>
              <a:buClr>
                <a:prstClr val="white"/>
              </a:buClr>
              <a:buSzPct val="80000"/>
              <a:buFont typeface="Arial" panose="020B0604020202020204" pitchFamily="34" charset="0"/>
              <a:buChar char="•"/>
            </a:pPr>
            <a:r>
              <a:rPr lang="en-US" sz="2000" spc="51" dirty="0">
                <a:solidFill>
                  <a:prstClr val="white"/>
                </a:solidFill>
                <a:latin typeface="Avenir Next LT Pro"/>
                <a:cs typeface="Arial"/>
                <a:sym typeface="Arial"/>
              </a:rPr>
              <a:t>Result Analysis</a:t>
            </a:r>
          </a:p>
          <a:p>
            <a:pPr marL="285744" indent="-269993" defTabSz="914377">
              <a:lnSpc>
                <a:spcPct val="125000"/>
              </a:lnSpc>
              <a:spcAft>
                <a:spcPts val="600"/>
              </a:spcAft>
              <a:buClr>
                <a:prstClr val="white"/>
              </a:buClr>
              <a:buSzPct val="80000"/>
              <a:buFont typeface="Arial" panose="020B0604020202020204" pitchFamily="34" charset="0"/>
              <a:buChar char="•"/>
            </a:pPr>
            <a:endParaRPr lang="en-US" spc="51" dirty="0">
              <a:ln w="0"/>
              <a:solidFill>
                <a:prstClr val="white"/>
              </a:solidFill>
              <a:effectLst>
                <a:outerShdw blurRad="38100" dist="19050" dir="2700000" algn="tl" rotWithShape="0">
                  <a:prstClr val="black">
                    <a:alpha val="40000"/>
                  </a:prstClr>
                </a:outerShdw>
              </a:effectLst>
              <a:latin typeface="Avenir Next LT Pro"/>
              <a:cs typeface="Arial"/>
              <a:sym typeface="Arial"/>
            </a:endParaRPr>
          </a:p>
        </p:txBody>
      </p:sp>
      <p:pic>
        <p:nvPicPr>
          <p:cNvPr id="40" name="Picture 2" descr="An Introduction to Machine Learning | by Anmol Behl | Becoming Human:  Artificial Intelligence Magazine">
            <a:extLst>
              <a:ext uri="{FF2B5EF4-FFF2-40B4-BE49-F238E27FC236}">
                <a16:creationId xmlns:a16="http://schemas.microsoft.com/office/drawing/2014/main" id="{4D3A9051-64FF-4AA4-BFE9-21B81AFC1D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43" r="17050" b="12853"/>
          <a:stretch/>
        </p:blipFill>
        <p:spPr bwMode="auto">
          <a:xfrm>
            <a:off x="5954213" y="1440000"/>
            <a:ext cx="4741577" cy="432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61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928" y="367994"/>
            <a:ext cx="11499601" cy="6203903"/>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en-US">
              <a:solidFill>
                <a:prstClr val="white"/>
              </a:solidFill>
              <a:latin typeface="The Hand"/>
              <a:sym typeface="Arial"/>
            </a:endParaRPr>
          </a:p>
        </p:txBody>
      </p:sp>
      <p:sp>
        <p:nvSpPr>
          <p:cNvPr id="15" name="Freeform: Shape 14">
            <a:extLst>
              <a:ext uri="{FF2B5EF4-FFF2-40B4-BE49-F238E27FC236}">
                <a16:creationId xmlns:a16="http://schemas.microsoft.com/office/drawing/2014/main" id="{42D2C6CA-56BB-4A08-A1E2-342F83955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285" y="389462"/>
            <a:ext cx="11499601" cy="6203903"/>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en-US">
              <a:solidFill>
                <a:prstClr val="white"/>
              </a:solidFill>
              <a:latin typeface="The Hand"/>
              <a:sym typeface="Arial"/>
            </a:endParaRPr>
          </a:p>
        </p:txBody>
      </p:sp>
      <p:sp useBgFill="1">
        <p:nvSpPr>
          <p:cNvPr id="17" name="Rectangle 16">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The Hand"/>
              <a:sym typeface="Arial"/>
            </a:endParaRPr>
          </a:p>
        </p:txBody>
      </p:sp>
      <p:pic>
        <p:nvPicPr>
          <p:cNvPr id="6" name="Picture 2" descr="Obsession with novelty sidelines deeper learning | Nature Index">
            <a:extLst>
              <a:ext uri="{FF2B5EF4-FFF2-40B4-BE49-F238E27FC236}">
                <a16:creationId xmlns:a16="http://schemas.microsoft.com/office/drawing/2014/main" id="{5D46C493-E6BB-4714-915B-653DC2F5B0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1" r="12508" b="1"/>
          <a:stretch/>
        </p:blipFill>
        <p:spPr bwMode="auto">
          <a:xfrm>
            <a:off x="4561583" y="404592"/>
            <a:ext cx="7177672" cy="5810149"/>
          </a:xfrm>
          <a:custGeom>
            <a:avLst/>
            <a:gdLst/>
            <a:ahLst/>
            <a:cxnLst/>
            <a:rect l="l" t="t" r="r" b="b"/>
            <a:pathLst>
              <a:path w="7401982" h="6180550">
                <a:moveTo>
                  <a:pt x="468623" y="34"/>
                </a:moveTo>
                <a:cubicBezTo>
                  <a:pt x="635980" y="409"/>
                  <a:pt x="845682" y="3920"/>
                  <a:pt x="1032947" y="8815"/>
                </a:cubicBezTo>
                <a:lnTo>
                  <a:pt x="6362252" y="38273"/>
                </a:lnTo>
                <a:lnTo>
                  <a:pt x="7392971" y="78157"/>
                </a:lnTo>
                <a:cubicBezTo>
                  <a:pt x="7425268" y="2113988"/>
                  <a:pt x="7360673" y="4125596"/>
                  <a:pt x="7356636" y="6149315"/>
                </a:cubicBezTo>
                <a:lnTo>
                  <a:pt x="7156946" y="6148904"/>
                </a:lnTo>
                <a:lnTo>
                  <a:pt x="1149311" y="6180550"/>
                </a:lnTo>
                <a:cubicBezTo>
                  <a:pt x="670432" y="6151091"/>
                  <a:pt x="328375" y="6180551"/>
                  <a:pt x="0" y="6151091"/>
                </a:cubicBezTo>
                <a:cubicBezTo>
                  <a:pt x="20775" y="3685334"/>
                  <a:pt x="-22804" y="1383584"/>
                  <a:pt x="68412" y="126652"/>
                </a:cubicBezTo>
                <a:cubicBezTo>
                  <a:pt x="76255" y="-27768"/>
                  <a:pt x="69755" y="22759"/>
                  <a:pt x="227100" y="3120"/>
                </a:cubicBezTo>
                <a:cubicBezTo>
                  <a:pt x="283036" y="711"/>
                  <a:pt x="368207" y="-192"/>
                  <a:pt x="468623" y="34"/>
                </a:cubicBezTo>
                <a:close/>
              </a:path>
            </a:pathLst>
          </a:custGeom>
          <a:noFill/>
          <a:extLst>
            <a:ext uri="{909E8E84-426E-40DD-AFC4-6F175D3DCCD1}">
              <a14:hiddenFill xmlns:a14="http://schemas.microsoft.com/office/drawing/2010/main">
                <a:solidFill>
                  <a:srgbClr val="FFFFFF"/>
                </a:solidFill>
              </a14:hiddenFill>
            </a:ext>
          </a:extLst>
        </p:spPr>
      </p:pic>
      <p:sp>
        <p:nvSpPr>
          <p:cNvPr id="19" name="Freeform: Shape 18">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60727" y="398617"/>
            <a:ext cx="7177671" cy="5810148"/>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endParaRPr lang="en-US">
              <a:solidFill>
                <a:prstClr val="white"/>
              </a:solidFill>
              <a:latin typeface="The Hand"/>
              <a:sym typeface="Arial"/>
            </a:endParaRPr>
          </a:p>
        </p:txBody>
      </p:sp>
      <p:sp>
        <p:nvSpPr>
          <p:cNvPr id="21" name="Freeform: Shape 20">
            <a:extLst>
              <a:ext uri="{FF2B5EF4-FFF2-40B4-BE49-F238E27FC236}">
                <a16:creationId xmlns:a16="http://schemas.microsoft.com/office/drawing/2014/main" id="{2C673667-46AA-4DF0-A85B-F7D6E52DB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539370" flipH="1" flipV="1">
            <a:off x="617883" y="494867"/>
            <a:ext cx="4036224" cy="2597228"/>
          </a:xfrm>
          <a:custGeom>
            <a:avLst/>
            <a:gdLst>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403600 w 3637280"/>
              <a:gd name="connsiteY39" fmla="*/ 3505200 h 4023360"/>
              <a:gd name="connsiteX40" fmla="*/ 3505200 w 3637280"/>
              <a:gd name="connsiteY40" fmla="*/ 3596640 h 4023360"/>
              <a:gd name="connsiteX41" fmla="*/ 3545840 w 3637280"/>
              <a:gd name="connsiteY41" fmla="*/ 3637280 h 4023360"/>
              <a:gd name="connsiteX42" fmla="*/ 3596640 w 3637280"/>
              <a:gd name="connsiteY42" fmla="*/ 3667760 h 4023360"/>
              <a:gd name="connsiteX43" fmla="*/ 3637280 w 3637280"/>
              <a:gd name="connsiteY43"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45840 w 3637280"/>
              <a:gd name="connsiteY40" fmla="*/ 3637280 h 4023360"/>
              <a:gd name="connsiteX41" fmla="*/ 3596640 w 3637280"/>
              <a:gd name="connsiteY41" fmla="*/ 3667760 h 4023360"/>
              <a:gd name="connsiteX42" fmla="*/ 3637280 w 3637280"/>
              <a:gd name="connsiteY42"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96640 w 3637280"/>
              <a:gd name="connsiteY40" fmla="*/ 3667760 h 4023360"/>
              <a:gd name="connsiteX41" fmla="*/ 3637280 w 3637280"/>
              <a:gd name="connsiteY41"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96640 w 3637280"/>
              <a:gd name="connsiteY40" fmla="*/ 366776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0" fmla="*/ 3637280 w 3820160"/>
              <a:gd name="connsiteY0" fmla="*/ 3352800 h 4023360"/>
              <a:gd name="connsiteX1" fmla="*/ 3606800 w 3820160"/>
              <a:gd name="connsiteY1" fmla="*/ 3403600 h 4023360"/>
              <a:gd name="connsiteX2" fmla="*/ 3556000 w 3820160"/>
              <a:gd name="connsiteY2" fmla="*/ 3474720 h 4023360"/>
              <a:gd name="connsiteX3" fmla="*/ 3535680 w 3820160"/>
              <a:gd name="connsiteY3" fmla="*/ 3505200 h 4023360"/>
              <a:gd name="connsiteX4" fmla="*/ 3515360 w 3820160"/>
              <a:gd name="connsiteY4" fmla="*/ 3525520 h 4023360"/>
              <a:gd name="connsiteX5" fmla="*/ 3474720 w 3820160"/>
              <a:gd name="connsiteY5" fmla="*/ 3576320 h 4023360"/>
              <a:gd name="connsiteX6" fmla="*/ 3230880 w 3820160"/>
              <a:gd name="connsiteY6" fmla="*/ 3749040 h 4023360"/>
              <a:gd name="connsiteX7" fmla="*/ 2763520 w 3820160"/>
              <a:gd name="connsiteY7" fmla="*/ 3931920 h 4023360"/>
              <a:gd name="connsiteX8" fmla="*/ 2407920 w 3820160"/>
              <a:gd name="connsiteY8" fmla="*/ 4013200 h 4023360"/>
              <a:gd name="connsiteX9" fmla="*/ 2204720 w 3820160"/>
              <a:gd name="connsiteY9" fmla="*/ 4023360 h 4023360"/>
              <a:gd name="connsiteX10" fmla="*/ 1869440 w 3820160"/>
              <a:gd name="connsiteY10" fmla="*/ 4013200 h 4023360"/>
              <a:gd name="connsiteX11" fmla="*/ 1483360 w 3820160"/>
              <a:gd name="connsiteY11" fmla="*/ 3942080 h 4023360"/>
              <a:gd name="connsiteX12" fmla="*/ 1259840 w 3820160"/>
              <a:gd name="connsiteY12" fmla="*/ 3870960 h 4023360"/>
              <a:gd name="connsiteX13" fmla="*/ 1056640 w 3820160"/>
              <a:gd name="connsiteY13" fmla="*/ 3779520 h 4023360"/>
              <a:gd name="connsiteX14" fmla="*/ 792480 w 3820160"/>
              <a:gd name="connsiteY14" fmla="*/ 3616960 h 4023360"/>
              <a:gd name="connsiteX15" fmla="*/ 355600 w 3820160"/>
              <a:gd name="connsiteY15" fmla="*/ 3017520 h 4023360"/>
              <a:gd name="connsiteX16" fmla="*/ 152400 w 3820160"/>
              <a:gd name="connsiteY16" fmla="*/ 2611120 h 4023360"/>
              <a:gd name="connsiteX17" fmla="*/ 30480 w 3820160"/>
              <a:gd name="connsiteY17" fmla="*/ 2204720 h 4023360"/>
              <a:gd name="connsiteX18" fmla="*/ 0 w 3820160"/>
              <a:gd name="connsiteY18" fmla="*/ 1981200 h 4023360"/>
              <a:gd name="connsiteX19" fmla="*/ 71120 w 3820160"/>
              <a:gd name="connsiteY19" fmla="*/ 1158240 h 4023360"/>
              <a:gd name="connsiteX20" fmla="*/ 132080 w 3820160"/>
              <a:gd name="connsiteY20" fmla="*/ 975360 h 4023360"/>
              <a:gd name="connsiteX21" fmla="*/ 294640 w 3820160"/>
              <a:gd name="connsiteY21" fmla="*/ 690880 h 4023360"/>
              <a:gd name="connsiteX22" fmla="*/ 751840 w 3820160"/>
              <a:gd name="connsiteY22" fmla="*/ 254000 h 4023360"/>
              <a:gd name="connsiteX23" fmla="*/ 1127760 w 3820160"/>
              <a:gd name="connsiteY23" fmla="*/ 71120 h 4023360"/>
              <a:gd name="connsiteX24" fmla="*/ 1432560 w 3820160"/>
              <a:gd name="connsiteY24" fmla="*/ 10160 h 4023360"/>
              <a:gd name="connsiteX25" fmla="*/ 1625600 w 3820160"/>
              <a:gd name="connsiteY25" fmla="*/ 0 h 4023360"/>
              <a:gd name="connsiteX26" fmla="*/ 2174240 w 3820160"/>
              <a:gd name="connsiteY26" fmla="*/ 20320 h 4023360"/>
              <a:gd name="connsiteX27" fmla="*/ 2407920 w 3820160"/>
              <a:gd name="connsiteY27" fmla="*/ 101600 h 4023360"/>
              <a:gd name="connsiteX28" fmla="*/ 2580640 w 3820160"/>
              <a:gd name="connsiteY28" fmla="*/ 223520 h 4023360"/>
              <a:gd name="connsiteX29" fmla="*/ 2794000 w 3820160"/>
              <a:gd name="connsiteY29" fmla="*/ 599440 h 4023360"/>
              <a:gd name="connsiteX30" fmla="*/ 2885440 w 3820160"/>
              <a:gd name="connsiteY30" fmla="*/ 853440 h 4023360"/>
              <a:gd name="connsiteX31" fmla="*/ 3007360 w 3820160"/>
              <a:gd name="connsiteY31" fmla="*/ 1361440 h 4023360"/>
              <a:gd name="connsiteX32" fmla="*/ 3078480 w 3820160"/>
              <a:gd name="connsiteY32" fmla="*/ 1899920 h 4023360"/>
              <a:gd name="connsiteX33" fmla="*/ 3078480 w 3820160"/>
              <a:gd name="connsiteY33" fmla="*/ 2570480 h 4023360"/>
              <a:gd name="connsiteX34" fmla="*/ 3037840 w 3820160"/>
              <a:gd name="connsiteY34" fmla="*/ 2844800 h 4023360"/>
              <a:gd name="connsiteX35" fmla="*/ 3017520 w 3820160"/>
              <a:gd name="connsiteY35" fmla="*/ 2926080 h 4023360"/>
              <a:gd name="connsiteX36" fmla="*/ 2997200 w 3820160"/>
              <a:gd name="connsiteY36" fmla="*/ 2966720 h 4023360"/>
              <a:gd name="connsiteX37" fmla="*/ 3068320 w 3820160"/>
              <a:gd name="connsiteY37" fmla="*/ 3098800 h 4023360"/>
              <a:gd name="connsiteX38" fmla="*/ 3108960 w 3820160"/>
              <a:gd name="connsiteY38" fmla="*/ 3169920 h 4023360"/>
              <a:gd name="connsiteX39" fmla="*/ 3820160 w 3820160"/>
              <a:gd name="connsiteY39" fmla="*/ 3078480 h 4023360"/>
              <a:gd name="connsiteX0" fmla="*/ 3606800 w 3820160"/>
              <a:gd name="connsiteY0" fmla="*/ 3403600 h 4023360"/>
              <a:gd name="connsiteX1" fmla="*/ 3556000 w 3820160"/>
              <a:gd name="connsiteY1" fmla="*/ 3474720 h 4023360"/>
              <a:gd name="connsiteX2" fmla="*/ 3535680 w 3820160"/>
              <a:gd name="connsiteY2" fmla="*/ 3505200 h 4023360"/>
              <a:gd name="connsiteX3" fmla="*/ 3515360 w 3820160"/>
              <a:gd name="connsiteY3" fmla="*/ 3525520 h 4023360"/>
              <a:gd name="connsiteX4" fmla="*/ 3474720 w 3820160"/>
              <a:gd name="connsiteY4" fmla="*/ 3576320 h 4023360"/>
              <a:gd name="connsiteX5" fmla="*/ 3230880 w 3820160"/>
              <a:gd name="connsiteY5" fmla="*/ 3749040 h 4023360"/>
              <a:gd name="connsiteX6" fmla="*/ 2763520 w 3820160"/>
              <a:gd name="connsiteY6" fmla="*/ 3931920 h 4023360"/>
              <a:gd name="connsiteX7" fmla="*/ 2407920 w 3820160"/>
              <a:gd name="connsiteY7" fmla="*/ 4013200 h 4023360"/>
              <a:gd name="connsiteX8" fmla="*/ 2204720 w 3820160"/>
              <a:gd name="connsiteY8" fmla="*/ 4023360 h 4023360"/>
              <a:gd name="connsiteX9" fmla="*/ 1869440 w 3820160"/>
              <a:gd name="connsiteY9" fmla="*/ 4013200 h 4023360"/>
              <a:gd name="connsiteX10" fmla="*/ 1483360 w 3820160"/>
              <a:gd name="connsiteY10" fmla="*/ 3942080 h 4023360"/>
              <a:gd name="connsiteX11" fmla="*/ 1259840 w 3820160"/>
              <a:gd name="connsiteY11" fmla="*/ 3870960 h 4023360"/>
              <a:gd name="connsiteX12" fmla="*/ 1056640 w 3820160"/>
              <a:gd name="connsiteY12" fmla="*/ 3779520 h 4023360"/>
              <a:gd name="connsiteX13" fmla="*/ 792480 w 3820160"/>
              <a:gd name="connsiteY13" fmla="*/ 3616960 h 4023360"/>
              <a:gd name="connsiteX14" fmla="*/ 355600 w 3820160"/>
              <a:gd name="connsiteY14" fmla="*/ 3017520 h 4023360"/>
              <a:gd name="connsiteX15" fmla="*/ 152400 w 3820160"/>
              <a:gd name="connsiteY15" fmla="*/ 2611120 h 4023360"/>
              <a:gd name="connsiteX16" fmla="*/ 30480 w 3820160"/>
              <a:gd name="connsiteY16" fmla="*/ 2204720 h 4023360"/>
              <a:gd name="connsiteX17" fmla="*/ 0 w 3820160"/>
              <a:gd name="connsiteY17" fmla="*/ 1981200 h 4023360"/>
              <a:gd name="connsiteX18" fmla="*/ 71120 w 3820160"/>
              <a:gd name="connsiteY18" fmla="*/ 1158240 h 4023360"/>
              <a:gd name="connsiteX19" fmla="*/ 132080 w 3820160"/>
              <a:gd name="connsiteY19" fmla="*/ 975360 h 4023360"/>
              <a:gd name="connsiteX20" fmla="*/ 294640 w 3820160"/>
              <a:gd name="connsiteY20" fmla="*/ 690880 h 4023360"/>
              <a:gd name="connsiteX21" fmla="*/ 751840 w 3820160"/>
              <a:gd name="connsiteY21" fmla="*/ 254000 h 4023360"/>
              <a:gd name="connsiteX22" fmla="*/ 1127760 w 3820160"/>
              <a:gd name="connsiteY22" fmla="*/ 71120 h 4023360"/>
              <a:gd name="connsiteX23" fmla="*/ 1432560 w 3820160"/>
              <a:gd name="connsiteY23" fmla="*/ 10160 h 4023360"/>
              <a:gd name="connsiteX24" fmla="*/ 1625600 w 3820160"/>
              <a:gd name="connsiteY24" fmla="*/ 0 h 4023360"/>
              <a:gd name="connsiteX25" fmla="*/ 2174240 w 3820160"/>
              <a:gd name="connsiteY25" fmla="*/ 20320 h 4023360"/>
              <a:gd name="connsiteX26" fmla="*/ 2407920 w 3820160"/>
              <a:gd name="connsiteY26" fmla="*/ 101600 h 4023360"/>
              <a:gd name="connsiteX27" fmla="*/ 2580640 w 3820160"/>
              <a:gd name="connsiteY27" fmla="*/ 223520 h 4023360"/>
              <a:gd name="connsiteX28" fmla="*/ 2794000 w 3820160"/>
              <a:gd name="connsiteY28" fmla="*/ 599440 h 4023360"/>
              <a:gd name="connsiteX29" fmla="*/ 2885440 w 3820160"/>
              <a:gd name="connsiteY29" fmla="*/ 853440 h 4023360"/>
              <a:gd name="connsiteX30" fmla="*/ 3007360 w 3820160"/>
              <a:gd name="connsiteY30" fmla="*/ 1361440 h 4023360"/>
              <a:gd name="connsiteX31" fmla="*/ 3078480 w 3820160"/>
              <a:gd name="connsiteY31" fmla="*/ 1899920 h 4023360"/>
              <a:gd name="connsiteX32" fmla="*/ 3078480 w 3820160"/>
              <a:gd name="connsiteY32" fmla="*/ 2570480 h 4023360"/>
              <a:gd name="connsiteX33" fmla="*/ 3037840 w 3820160"/>
              <a:gd name="connsiteY33" fmla="*/ 2844800 h 4023360"/>
              <a:gd name="connsiteX34" fmla="*/ 3017520 w 3820160"/>
              <a:gd name="connsiteY34" fmla="*/ 2926080 h 4023360"/>
              <a:gd name="connsiteX35" fmla="*/ 2997200 w 3820160"/>
              <a:gd name="connsiteY35" fmla="*/ 2966720 h 4023360"/>
              <a:gd name="connsiteX36" fmla="*/ 3068320 w 3820160"/>
              <a:gd name="connsiteY36" fmla="*/ 3098800 h 4023360"/>
              <a:gd name="connsiteX37" fmla="*/ 3108960 w 3820160"/>
              <a:gd name="connsiteY37" fmla="*/ 3169920 h 4023360"/>
              <a:gd name="connsiteX38" fmla="*/ 3820160 w 3820160"/>
              <a:gd name="connsiteY38" fmla="*/ 3078480 h 4023360"/>
              <a:gd name="connsiteX0" fmla="*/ 3556000 w 3820160"/>
              <a:gd name="connsiteY0" fmla="*/ 3474720 h 4023360"/>
              <a:gd name="connsiteX1" fmla="*/ 3535680 w 3820160"/>
              <a:gd name="connsiteY1" fmla="*/ 3505200 h 4023360"/>
              <a:gd name="connsiteX2" fmla="*/ 3515360 w 3820160"/>
              <a:gd name="connsiteY2" fmla="*/ 3525520 h 4023360"/>
              <a:gd name="connsiteX3" fmla="*/ 3474720 w 3820160"/>
              <a:gd name="connsiteY3" fmla="*/ 3576320 h 4023360"/>
              <a:gd name="connsiteX4" fmla="*/ 3230880 w 3820160"/>
              <a:gd name="connsiteY4" fmla="*/ 3749040 h 4023360"/>
              <a:gd name="connsiteX5" fmla="*/ 2763520 w 3820160"/>
              <a:gd name="connsiteY5" fmla="*/ 3931920 h 4023360"/>
              <a:gd name="connsiteX6" fmla="*/ 2407920 w 3820160"/>
              <a:gd name="connsiteY6" fmla="*/ 4013200 h 4023360"/>
              <a:gd name="connsiteX7" fmla="*/ 2204720 w 3820160"/>
              <a:gd name="connsiteY7" fmla="*/ 4023360 h 4023360"/>
              <a:gd name="connsiteX8" fmla="*/ 1869440 w 3820160"/>
              <a:gd name="connsiteY8" fmla="*/ 4013200 h 4023360"/>
              <a:gd name="connsiteX9" fmla="*/ 1483360 w 3820160"/>
              <a:gd name="connsiteY9" fmla="*/ 3942080 h 4023360"/>
              <a:gd name="connsiteX10" fmla="*/ 1259840 w 3820160"/>
              <a:gd name="connsiteY10" fmla="*/ 3870960 h 4023360"/>
              <a:gd name="connsiteX11" fmla="*/ 1056640 w 3820160"/>
              <a:gd name="connsiteY11" fmla="*/ 3779520 h 4023360"/>
              <a:gd name="connsiteX12" fmla="*/ 792480 w 3820160"/>
              <a:gd name="connsiteY12" fmla="*/ 3616960 h 4023360"/>
              <a:gd name="connsiteX13" fmla="*/ 355600 w 3820160"/>
              <a:gd name="connsiteY13" fmla="*/ 3017520 h 4023360"/>
              <a:gd name="connsiteX14" fmla="*/ 152400 w 3820160"/>
              <a:gd name="connsiteY14" fmla="*/ 2611120 h 4023360"/>
              <a:gd name="connsiteX15" fmla="*/ 30480 w 3820160"/>
              <a:gd name="connsiteY15" fmla="*/ 2204720 h 4023360"/>
              <a:gd name="connsiteX16" fmla="*/ 0 w 3820160"/>
              <a:gd name="connsiteY16" fmla="*/ 1981200 h 4023360"/>
              <a:gd name="connsiteX17" fmla="*/ 71120 w 3820160"/>
              <a:gd name="connsiteY17" fmla="*/ 1158240 h 4023360"/>
              <a:gd name="connsiteX18" fmla="*/ 132080 w 3820160"/>
              <a:gd name="connsiteY18" fmla="*/ 975360 h 4023360"/>
              <a:gd name="connsiteX19" fmla="*/ 294640 w 3820160"/>
              <a:gd name="connsiteY19" fmla="*/ 690880 h 4023360"/>
              <a:gd name="connsiteX20" fmla="*/ 751840 w 3820160"/>
              <a:gd name="connsiteY20" fmla="*/ 254000 h 4023360"/>
              <a:gd name="connsiteX21" fmla="*/ 1127760 w 3820160"/>
              <a:gd name="connsiteY21" fmla="*/ 71120 h 4023360"/>
              <a:gd name="connsiteX22" fmla="*/ 1432560 w 3820160"/>
              <a:gd name="connsiteY22" fmla="*/ 10160 h 4023360"/>
              <a:gd name="connsiteX23" fmla="*/ 1625600 w 3820160"/>
              <a:gd name="connsiteY23" fmla="*/ 0 h 4023360"/>
              <a:gd name="connsiteX24" fmla="*/ 2174240 w 3820160"/>
              <a:gd name="connsiteY24" fmla="*/ 20320 h 4023360"/>
              <a:gd name="connsiteX25" fmla="*/ 2407920 w 3820160"/>
              <a:gd name="connsiteY25" fmla="*/ 101600 h 4023360"/>
              <a:gd name="connsiteX26" fmla="*/ 2580640 w 3820160"/>
              <a:gd name="connsiteY26" fmla="*/ 223520 h 4023360"/>
              <a:gd name="connsiteX27" fmla="*/ 2794000 w 3820160"/>
              <a:gd name="connsiteY27" fmla="*/ 599440 h 4023360"/>
              <a:gd name="connsiteX28" fmla="*/ 2885440 w 3820160"/>
              <a:gd name="connsiteY28" fmla="*/ 853440 h 4023360"/>
              <a:gd name="connsiteX29" fmla="*/ 3007360 w 3820160"/>
              <a:gd name="connsiteY29" fmla="*/ 1361440 h 4023360"/>
              <a:gd name="connsiteX30" fmla="*/ 3078480 w 3820160"/>
              <a:gd name="connsiteY30" fmla="*/ 1899920 h 4023360"/>
              <a:gd name="connsiteX31" fmla="*/ 3078480 w 3820160"/>
              <a:gd name="connsiteY31" fmla="*/ 2570480 h 4023360"/>
              <a:gd name="connsiteX32" fmla="*/ 3037840 w 3820160"/>
              <a:gd name="connsiteY32" fmla="*/ 2844800 h 4023360"/>
              <a:gd name="connsiteX33" fmla="*/ 3017520 w 3820160"/>
              <a:gd name="connsiteY33" fmla="*/ 2926080 h 4023360"/>
              <a:gd name="connsiteX34" fmla="*/ 2997200 w 3820160"/>
              <a:gd name="connsiteY34" fmla="*/ 2966720 h 4023360"/>
              <a:gd name="connsiteX35" fmla="*/ 3068320 w 3820160"/>
              <a:gd name="connsiteY35" fmla="*/ 3098800 h 4023360"/>
              <a:gd name="connsiteX36" fmla="*/ 3108960 w 3820160"/>
              <a:gd name="connsiteY36" fmla="*/ 3169920 h 4023360"/>
              <a:gd name="connsiteX37" fmla="*/ 3820160 w 3820160"/>
              <a:gd name="connsiteY37" fmla="*/ 3078480 h 4023360"/>
              <a:gd name="connsiteX0" fmla="*/ 3535680 w 3820160"/>
              <a:gd name="connsiteY0" fmla="*/ 3505200 h 4023360"/>
              <a:gd name="connsiteX1" fmla="*/ 3515360 w 3820160"/>
              <a:gd name="connsiteY1" fmla="*/ 3525520 h 4023360"/>
              <a:gd name="connsiteX2" fmla="*/ 3474720 w 3820160"/>
              <a:gd name="connsiteY2" fmla="*/ 3576320 h 4023360"/>
              <a:gd name="connsiteX3" fmla="*/ 3230880 w 3820160"/>
              <a:gd name="connsiteY3" fmla="*/ 3749040 h 4023360"/>
              <a:gd name="connsiteX4" fmla="*/ 2763520 w 3820160"/>
              <a:gd name="connsiteY4" fmla="*/ 3931920 h 4023360"/>
              <a:gd name="connsiteX5" fmla="*/ 2407920 w 3820160"/>
              <a:gd name="connsiteY5" fmla="*/ 4013200 h 4023360"/>
              <a:gd name="connsiteX6" fmla="*/ 2204720 w 3820160"/>
              <a:gd name="connsiteY6" fmla="*/ 4023360 h 4023360"/>
              <a:gd name="connsiteX7" fmla="*/ 1869440 w 3820160"/>
              <a:gd name="connsiteY7" fmla="*/ 4013200 h 4023360"/>
              <a:gd name="connsiteX8" fmla="*/ 1483360 w 3820160"/>
              <a:gd name="connsiteY8" fmla="*/ 3942080 h 4023360"/>
              <a:gd name="connsiteX9" fmla="*/ 1259840 w 3820160"/>
              <a:gd name="connsiteY9" fmla="*/ 3870960 h 4023360"/>
              <a:gd name="connsiteX10" fmla="*/ 1056640 w 3820160"/>
              <a:gd name="connsiteY10" fmla="*/ 3779520 h 4023360"/>
              <a:gd name="connsiteX11" fmla="*/ 792480 w 3820160"/>
              <a:gd name="connsiteY11" fmla="*/ 3616960 h 4023360"/>
              <a:gd name="connsiteX12" fmla="*/ 355600 w 3820160"/>
              <a:gd name="connsiteY12" fmla="*/ 3017520 h 4023360"/>
              <a:gd name="connsiteX13" fmla="*/ 152400 w 3820160"/>
              <a:gd name="connsiteY13" fmla="*/ 2611120 h 4023360"/>
              <a:gd name="connsiteX14" fmla="*/ 30480 w 3820160"/>
              <a:gd name="connsiteY14" fmla="*/ 2204720 h 4023360"/>
              <a:gd name="connsiteX15" fmla="*/ 0 w 3820160"/>
              <a:gd name="connsiteY15" fmla="*/ 1981200 h 4023360"/>
              <a:gd name="connsiteX16" fmla="*/ 71120 w 3820160"/>
              <a:gd name="connsiteY16" fmla="*/ 1158240 h 4023360"/>
              <a:gd name="connsiteX17" fmla="*/ 132080 w 3820160"/>
              <a:gd name="connsiteY17" fmla="*/ 975360 h 4023360"/>
              <a:gd name="connsiteX18" fmla="*/ 294640 w 3820160"/>
              <a:gd name="connsiteY18" fmla="*/ 690880 h 4023360"/>
              <a:gd name="connsiteX19" fmla="*/ 751840 w 3820160"/>
              <a:gd name="connsiteY19" fmla="*/ 254000 h 4023360"/>
              <a:gd name="connsiteX20" fmla="*/ 1127760 w 3820160"/>
              <a:gd name="connsiteY20" fmla="*/ 71120 h 4023360"/>
              <a:gd name="connsiteX21" fmla="*/ 1432560 w 3820160"/>
              <a:gd name="connsiteY21" fmla="*/ 10160 h 4023360"/>
              <a:gd name="connsiteX22" fmla="*/ 1625600 w 3820160"/>
              <a:gd name="connsiteY22" fmla="*/ 0 h 4023360"/>
              <a:gd name="connsiteX23" fmla="*/ 2174240 w 3820160"/>
              <a:gd name="connsiteY23" fmla="*/ 20320 h 4023360"/>
              <a:gd name="connsiteX24" fmla="*/ 2407920 w 3820160"/>
              <a:gd name="connsiteY24" fmla="*/ 101600 h 4023360"/>
              <a:gd name="connsiteX25" fmla="*/ 2580640 w 3820160"/>
              <a:gd name="connsiteY25" fmla="*/ 223520 h 4023360"/>
              <a:gd name="connsiteX26" fmla="*/ 2794000 w 3820160"/>
              <a:gd name="connsiteY26" fmla="*/ 599440 h 4023360"/>
              <a:gd name="connsiteX27" fmla="*/ 2885440 w 3820160"/>
              <a:gd name="connsiteY27" fmla="*/ 853440 h 4023360"/>
              <a:gd name="connsiteX28" fmla="*/ 3007360 w 3820160"/>
              <a:gd name="connsiteY28" fmla="*/ 1361440 h 4023360"/>
              <a:gd name="connsiteX29" fmla="*/ 3078480 w 3820160"/>
              <a:gd name="connsiteY29" fmla="*/ 1899920 h 4023360"/>
              <a:gd name="connsiteX30" fmla="*/ 3078480 w 3820160"/>
              <a:gd name="connsiteY30" fmla="*/ 2570480 h 4023360"/>
              <a:gd name="connsiteX31" fmla="*/ 3037840 w 3820160"/>
              <a:gd name="connsiteY31" fmla="*/ 2844800 h 4023360"/>
              <a:gd name="connsiteX32" fmla="*/ 3017520 w 3820160"/>
              <a:gd name="connsiteY32" fmla="*/ 2926080 h 4023360"/>
              <a:gd name="connsiteX33" fmla="*/ 2997200 w 3820160"/>
              <a:gd name="connsiteY33" fmla="*/ 2966720 h 4023360"/>
              <a:gd name="connsiteX34" fmla="*/ 3068320 w 3820160"/>
              <a:gd name="connsiteY34" fmla="*/ 3098800 h 4023360"/>
              <a:gd name="connsiteX35" fmla="*/ 3108960 w 3820160"/>
              <a:gd name="connsiteY35" fmla="*/ 3169920 h 4023360"/>
              <a:gd name="connsiteX36" fmla="*/ 3820160 w 3820160"/>
              <a:gd name="connsiteY36" fmla="*/ 3078480 h 4023360"/>
              <a:gd name="connsiteX0" fmla="*/ 3535680 w 3820160"/>
              <a:gd name="connsiteY0" fmla="*/ 3505200 h 4023360"/>
              <a:gd name="connsiteX1" fmla="*/ 3474720 w 3820160"/>
              <a:gd name="connsiteY1" fmla="*/ 3576320 h 4023360"/>
              <a:gd name="connsiteX2" fmla="*/ 3230880 w 3820160"/>
              <a:gd name="connsiteY2" fmla="*/ 3749040 h 4023360"/>
              <a:gd name="connsiteX3" fmla="*/ 2763520 w 3820160"/>
              <a:gd name="connsiteY3" fmla="*/ 3931920 h 4023360"/>
              <a:gd name="connsiteX4" fmla="*/ 2407920 w 3820160"/>
              <a:gd name="connsiteY4" fmla="*/ 4013200 h 4023360"/>
              <a:gd name="connsiteX5" fmla="*/ 2204720 w 3820160"/>
              <a:gd name="connsiteY5" fmla="*/ 4023360 h 4023360"/>
              <a:gd name="connsiteX6" fmla="*/ 1869440 w 3820160"/>
              <a:gd name="connsiteY6" fmla="*/ 4013200 h 4023360"/>
              <a:gd name="connsiteX7" fmla="*/ 1483360 w 3820160"/>
              <a:gd name="connsiteY7" fmla="*/ 3942080 h 4023360"/>
              <a:gd name="connsiteX8" fmla="*/ 1259840 w 3820160"/>
              <a:gd name="connsiteY8" fmla="*/ 3870960 h 4023360"/>
              <a:gd name="connsiteX9" fmla="*/ 1056640 w 3820160"/>
              <a:gd name="connsiteY9" fmla="*/ 3779520 h 4023360"/>
              <a:gd name="connsiteX10" fmla="*/ 792480 w 3820160"/>
              <a:gd name="connsiteY10" fmla="*/ 3616960 h 4023360"/>
              <a:gd name="connsiteX11" fmla="*/ 355600 w 3820160"/>
              <a:gd name="connsiteY11" fmla="*/ 3017520 h 4023360"/>
              <a:gd name="connsiteX12" fmla="*/ 152400 w 3820160"/>
              <a:gd name="connsiteY12" fmla="*/ 2611120 h 4023360"/>
              <a:gd name="connsiteX13" fmla="*/ 30480 w 3820160"/>
              <a:gd name="connsiteY13" fmla="*/ 2204720 h 4023360"/>
              <a:gd name="connsiteX14" fmla="*/ 0 w 3820160"/>
              <a:gd name="connsiteY14" fmla="*/ 1981200 h 4023360"/>
              <a:gd name="connsiteX15" fmla="*/ 71120 w 3820160"/>
              <a:gd name="connsiteY15" fmla="*/ 1158240 h 4023360"/>
              <a:gd name="connsiteX16" fmla="*/ 132080 w 3820160"/>
              <a:gd name="connsiteY16" fmla="*/ 975360 h 4023360"/>
              <a:gd name="connsiteX17" fmla="*/ 294640 w 3820160"/>
              <a:gd name="connsiteY17" fmla="*/ 690880 h 4023360"/>
              <a:gd name="connsiteX18" fmla="*/ 751840 w 3820160"/>
              <a:gd name="connsiteY18" fmla="*/ 254000 h 4023360"/>
              <a:gd name="connsiteX19" fmla="*/ 1127760 w 3820160"/>
              <a:gd name="connsiteY19" fmla="*/ 71120 h 4023360"/>
              <a:gd name="connsiteX20" fmla="*/ 1432560 w 3820160"/>
              <a:gd name="connsiteY20" fmla="*/ 10160 h 4023360"/>
              <a:gd name="connsiteX21" fmla="*/ 1625600 w 3820160"/>
              <a:gd name="connsiteY21" fmla="*/ 0 h 4023360"/>
              <a:gd name="connsiteX22" fmla="*/ 2174240 w 3820160"/>
              <a:gd name="connsiteY22" fmla="*/ 20320 h 4023360"/>
              <a:gd name="connsiteX23" fmla="*/ 2407920 w 3820160"/>
              <a:gd name="connsiteY23" fmla="*/ 101600 h 4023360"/>
              <a:gd name="connsiteX24" fmla="*/ 2580640 w 3820160"/>
              <a:gd name="connsiteY24" fmla="*/ 223520 h 4023360"/>
              <a:gd name="connsiteX25" fmla="*/ 2794000 w 3820160"/>
              <a:gd name="connsiteY25" fmla="*/ 599440 h 4023360"/>
              <a:gd name="connsiteX26" fmla="*/ 2885440 w 3820160"/>
              <a:gd name="connsiteY26" fmla="*/ 853440 h 4023360"/>
              <a:gd name="connsiteX27" fmla="*/ 3007360 w 3820160"/>
              <a:gd name="connsiteY27" fmla="*/ 1361440 h 4023360"/>
              <a:gd name="connsiteX28" fmla="*/ 3078480 w 3820160"/>
              <a:gd name="connsiteY28" fmla="*/ 1899920 h 4023360"/>
              <a:gd name="connsiteX29" fmla="*/ 3078480 w 3820160"/>
              <a:gd name="connsiteY29" fmla="*/ 2570480 h 4023360"/>
              <a:gd name="connsiteX30" fmla="*/ 3037840 w 3820160"/>
              <a:gd name="connsiteY30" fmla="*/ 2844800 h 4023360"/>
              <a:gd name="connsiteX31" fmla="*/ 3017520 w 3820160"/>
              <a:gd name="connsiteY31" fmla="*/ 2926080 h 4023360"/>
              <a:gd name="connsiteX32" fmla="*/ 2997200 w 3820160"/>
              <a:gd name="connsiteY32" fmla="*/ 2966720 h 4023360"/>
              <a:gd name="connsiteX33" fmla="*/ 3068320 w 3820160"/>
              <a:gd name="connsiteY33" fmla="*/ 3098800 h 4023360"/>
              <a:gd name="connsiteX34" fmla="*/ 3108960 w 3820160"/>
              <a:gd name="connsiteY34" fmla="*/ 3169920 h 4023360"/>
              <a:gd name="connsiteX35" fmla="*/ 3820160 w 3820160"/>
              <a:gd name="connsiteY35" fmla="*/ 3078480 h 4023360"/>
              <a:gd name="connsiteX0" fmla="*/ 3810000 w 3820160"/>
              <a:gd name="connsiteY0" fmla="*/ 3271520 h 4023360"/>
              <a:gd name="connsiteX1" fmla="*/ 3474720 w 3820160"/>
              <a:gd name="connsiteY1" fmla="*/ 3576320 h 4023360"/>
              <a:gd name="connsiteX2" fmla="*/ 3230880 w 3820160"/>
              <a:gd name="connsiteY2" fmla="*/ 3749040 h 4023360"/>
              <a:gd name="connsiteX3" fmla="*/ 2763520 w 3820160"/>
              <a:gd name="connsiteY3" fmla="*/ 3931920 h 4023360"/>
              <a:gd name="connsiteX4" fmla="*/ 2407920 w 3820160"/>
              <a:gd name="connsiteY4" fmla="*/ 4013200 h 4023360"/>
              <a:gd name="connsiteX5" fmla="*/ 2204720 w 3820160"/>
              <a:gd name="connsiteY5" fmla="*/ 4023360 h 4023360"/>
              <a:gd name="connsiteX6" fmla="*/ 1869440 w 3820160"/>
              <a:gd name="connsiteY6" fmla="*/ 4013200 h 4023360"/>
              <a:gd name="connsiteX7" fmla="*/ 1483360 w 3820160"/>
              <a:gd name="connsiteY7" fmla="*/ 3942080 h 4023360"/>
              <a:gd name="connsiteX8" fmla="*/ 1259840 w 3820160"/>
              <a:gd name="connsiteY8" fmla="*/ 3870960 h 4023360"/>
              <a:gd name="connsiteX9" fmla="*/ 1056640 w 3820160"/>
              <a:gd name="connsiteY9" fmla="*/ 3779520 h 4023360"/>
              <a:gd name="connsiteX10" fmla="*/ 792480 w 3820160"/>
              <a:gd name="connsiteY10" fmla="*/ 3616960 h 4023360"/>
              <a:gd name="connsiteX11" fmla="*/ 355600 w 3820160"/>
              <a:gd name="connsiteY11" fmla="*/ 3017520 h 4023360"/>
              <a:gd name="connsiteX12" fmla="*/ 152400 w 3820160"/>
              <a:gd name="connsiteY12" fmla="*/ 2611120 h 4023360"/>
              <a:gd name="connsiteX13" fmla="*/ 30480 w 3820160"/>
              <a:gd name="connsiteY13" fmla="*/ 2204720 h 4023360"/>
              <a:gd name="connsiteX14" fmla="*/ 0 w 3820160"/>
              <a:gd name="connsiteY14" fmla="*/ 1981200 h 4023360"/>
              <a:gd name="connsiteX15" fmla="*/ 71120 w 3820160"/>
              <a:gd name="connsiteY15" fmla="*/ 1158240 h 4023360"/>
              <a:gd name="connsiteX16" fmla="*/ 132080 w 3820160"/>
              <a:gd name="connsiteY16" fmla="*/ 975360 h 4023360"/>
              <a:gd name="connsiteX17" fmla="*/ 294640 w 3820160"/>
              <a:gd name="connsiteY17" fmla="*/ 690880 h 4023360"/>
              <a:gd name="connsiteX18" fmla="*/ 751840 w 3820160"/>
              <a:gd name="connsiteY18" fmla="*/ 254000 h 4023360"/>
              <a:gd name="connsiteX19" fmla="*/ 1127760 w 3820160"/>
              <a:gd name="connsiteY19" fmla="*/ 71120 h 4023360"/>
              <a:gd name="connsiteX20" fmla="*/ 1432560 w 3820160"/>
              <a:gd name="connsiteY20" fmla="*/ 10160 h 4023360"/>
              <a:gd name="connsiteX21" fmla="*/ 1625600 w 3820160"/>
              <a:gd name="connsiteY21" fmla="*/ 0 h 4023360"/>
              <a:gd name="connsiteX22" fmla="*/ 2174240 w 3820160"/>
              <a:gd name="connsiteY22" fmla="*/ 20320 h 4023360"/>
              <a:gd name="connsiteX23" fmla="*/ 2407920 w 3820160"/>
              <a:gd name="connsiteY23" fmla="*/ 101600 h 4023360"/>
              <a:gd name="connsiteX24" fmla="*/ 2580640 w 3820160"/>
              <a:gd name="connsiteY24" fmla="*/ 223520 h 4023360"/>
              <a:gd name="connsiteX25" fmla="*/ 2794000 w 3820160"/>
              <a:gd name="connsiteY25" fmla="*/ 599440 h 4023360"/>
              <a:gd name="connsiteX26" fmla="*/ 2885440 w 3820160"/>
              <a:gd name="connsiteY26" fmla="*/ 853440 h 4023360"/>
              <a:gd name="connsiteX27" fmla="*/ 3007360 w 3820160"/>
              <a:gd name="connsiteY27" fmla="*/ 1361440 h 4023360"/>
              <a:gd name="connsiteX28" fmla="*/ 3078480 w 3820160"/>
              <a:gd name="connsiteY28" fmla="*/ 1899920 h 4023360"/>
              <a:gd name="connsiteX29" fmla="*/ 3078480 w 3820160"/>
              <a:gd name="connsiteY29" fmla="*/ 2570480 h 4023360"/>
              <a:gd name="connsiteX30" fmla="*/ 3037840 w 3820160"/>
              <a:gd name="connsiteY30" fmla="*/ 2844800 h 4023360"/>
              <a:gd name="connsiteX31" fmla="*/ 3017520 w 3820160"/>
              <a:gd name="connsiteY31" fmla="*/ 2926080 h 4023360"/>
              <a:gd name="connsiteX32" fmla="*/ 2997200 w 3820160"/>
              <a:gd name="connsiteY32" fmla="*/ 2966720 h 4023360"/>
              <a:gd name="connsiteX33" fmla="*/ 3068320 w 3820160"/>
              <a:gd name="connsiteY33" fmla="*/ 3098800 h 4023360"/>
              <a:gd name="connsiteX34" fmla="*/ 3108960 w 3820160"/>
              <a:gd name="connsiteY34" fmla="*/ 3169920 h 4023360"/>
              <a:gd name="connsiteX35" fmla="*/ 3820160 w 3820160"/>
              <a:gd name="connsiteY35" fmla="*/ 307848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281680 w 3810000"/>
              <a:gd name="connsiteY28" fmla="*/ 17983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261360 w 3810000"/>
              <a:gd name="connsiteY27" fmla="*/ 1290320 h 4023360"/>
              <a:gd name="connsiteX28" fmla="*/ 3281680 w 3810000"/>
              <a:gd name="connsiteY28" fmla="*/ 17983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10000 w 3810000"/>
              <a:gd name="connsiteY33"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10000 w 3810000"/>
              <a:gd name="connsiteY33"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786592 w 3810000"/>
              <a:gd name="connsiteY33" fmla="*/ 3236276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09999 w 3810000"/>
              <a:gd name="connsiteY33"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108960 w 3810000"/>
              <a:gd name="connsiteY31" fmla="*/ 3169920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2997200 w 3810000"/>
              <a:gd name="connsiteY30" fmla="*/ 2966720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436071 w 3810000"/>
              <a:gd name="connsiteY28" fmla="*/ 2265991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436071 w 3810000"/>
              <a:gd name="connsiteY27" fmla="*/ 2265991 h 4023360"/>
              <a:gd name="connsiteX28" fmla="*/ 3373317 w 3810000"/>
              <a:gd name="connsiteY28" fmla="*/ 2711759 h 4023360"/>
              <a:gd name="connsiteX29" fmla="*/ 3306183 w 3810000"/>
              <a:gd name="connsiteY29" fmla="*/ 2962752 h 4023360"/>
              <a:gd name="connsiteX30" fmla="*/ 3277496 w 3810000"/>
              <a:gd name="connsiteY30" fmla="*/ 3058791 h 4023360"/>
              <a:gd name="connsiteX31" fmla="*/ 3809999 w 3810000"/>
              <a:gd name="connsiteY31"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359674 w 3810000"/>
              <a:gd name="connsiteY26" fmla="*/ 1222849 h 4023360"/>
              <a:gd name="connsiteX27" fmla="*/ 3436071 w 3810000"/>
              <a:gd name="connsiteY27" fmla="*/ 2265991 h 4023360"/>
              <a:gd name="connsiteX28" fmla="*/ 3373317 w 3810000"/>
              <a:gd name="connsiteY28" fmla="*/ 2711759 h 4023360"/>
              <a:gd name="connsiteX29" fmla="*/ 3306183 w 3810000"/>
              <a:gd name="connsiteY29" fmla="*/ 2962752 h 4023360"/>
              <a:gd name="connsiteX30" fmla="*/ 3277496 w 3810000"/>
              <a:gd name="connsiteY30" fmla="*/ 3058791 h 4023360"/>
              <a:gd name="connsiteX31" fmla="*/ 3809999 w 3810000"/>
              <a:gd name="connsiteY31"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359674 w 3810000"/>
              <a:gd name="connsiteY25" fmla="*/ 1222849 h 4023360"/>
              <a:gd name="connsiteX26" fmla="*/ 3436071 w 3810000"/>
              <a:gd name="connsiteY26" fmla="*/ 2265991 h 4023360"/>
              <a:gd name="connsiteX27" fmla="*/ 3373317 w 3810000"/>
              <a:gd name="connsiteY27" fmla="*/ 2711759 h 4023360"/>
              <a:gd name="connsiteX28" fmla="*/ 3306183 w 3810000"/>
              <a:gd name="connsiteY28" fmla="*/ 2962752 h 4023360"/>
              <a:gd name="connsiteX29" fmla="*/ 3277496 w 3810000"/>
              <a:gd name="connsiteY29" fmla="*/ 3058791 h 4023360"/>
              <a:gd name="connsiteX30" fmla="*/ 3809999 w 3810000"/>
              <a:gd name="connsiteY30"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3001978 w 3810000"/>
              <a:gd name="connsiteY24" fmla="*/ 421964 h 4023360"/>
              <a:gd name="connsiteX25" fmla="*/ 3359674 w 3810000"/>
              <a:gd name="connsiteY25" fmla="*/ 1222849 h 4023360"/>
              <a:gd name="connsiteX26" fmla="*/ 3436071 w 3810000"/>
              <a:gd name="connsiteY26" fmla="*/ 2265991 h 4023360"/>
              <a:gd name="connsiteX27" fmla="*/ 3373317 w 3810000"/>
              <a:gd name="connsiteY27" fmla="*/ 2711759 h 4023360"/>
              <a:gd name="connsiteX28" fmla="*/ 3306183 w 3810000"/>
              <a:gd name="connsiteY28" fmla="*/ 2962752 h 4023360"/>
              <a:gd name="connsiteX29" fmla="*/ 3277496 w 3810000"/>
              <a:gd name="connsiteY29" fmla="*/ 3058791 h 4023360"/>
              <a:gd name="connsiteX30" fmla="*/ 3809999 w 3810000"/>
              <a:gd name="connsiteY30"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407920 w 3810000"/>
              <a:gd name="connsiteY22" fmla="*/ 101600 h 4023360"/>
              <a:gd name="connsiteX23" fmla="*/ 3001978 w 3810000"/>
              <a:gd name="connsiteY23" fmla="*/ 421964 h 4023360"/>
              <a:gd name="connsiteX24" fmla="*/ 3359674 w 3810000"/>
              <a:gd name="connsiteY24" fmla="*/ 1222849 h 4023360"/>
              <a:gd name="connsiteX25" fmla="*/ 3436071 w 3810000"/>
              <a:gd name="connsiteY25" fmla="*/ 2265991 h 4023360"/>
              <a:gd name="connsiteX26" fmla="*/ 3373317 w 3810000"/>
              <a:gd name="connsiteY26" fmla="*/ 2711759 h 4023360"/>
              <a:gd name="connsiteX27" fmla="*/ 3306183 w 3810000"/>
              <a:gd name="connsiteY27" fmla="*/ 2962752 h 4023360"/>
              <a:gd name="connsiteX28" fmla="*/ 3277496 w 3810000"/>
              <a:gd name="connsiteY28" fmla="*/ 3058791 h 4023360"/>
              <a:gd name="connsiteX29" fmla="*/ 3809999 w 3810000"/>
              <a:gd name="connsiteY29" fmla="*/ 3287872 h 4023360"/>
              <a:gd name="connsiteX0" fmla="*/ 3810000 w 3810000"/>
              <a:gd name="connsiteY0" fmla="*/ 3272025 h 4023865"/>
              <a:gd name="connsiteX1" fmla="*/ 3474720 w 3810000"/>
              <a:gd name="connsiteY1" fmla="*/ 3576825 h 4023865"/>
              <a:gd name="connsiteX2" fmla="*/ 3230880 w 3810000"/>
              <a:gd name="connsiteY2" fmla="*/ 3749545 h 4023865"/>
              <a:gd name="connsiteX3" fmla="*/ 2763520 w 3810000"/>
              <a:gd name="connsiteY3" fmla="*/ 3932425 h 4023865"/>
              <a:gd name="connsiteX4" fmla="*/ 2407920 w 3810000"/>
              <a:gd name="connsiteY4" fmla="*/ 4013705 h 4023865"/>
              <a:gd name="connsiteX5" fmla="*/ 2204720 w 3810000"/>
              <a:gd name="connsiteY5" fmla="*/ 4023865 h 4023865"/>
              <a:gd name="connsiteX6" fmla="*/ 1869440 w 3810000"/>
              <a:gd name="connsiteY6" fmla="*/ 4013705 h 4023865"/>
              <a:gd name="connsiteX7" fmla="*/ 1483360 w 3810000"/>
              <a:gd name="connsiteY7" fmla="*/ 3942585 h 4023865"/>
              <a:gd name="connsiteX8" fmla="*/ 1259840 w 3810000"/>
              <a:gd name="connsiteY8" fmla="*/ 3871465 h 4023865"/>
              <a:gd name="connsiteX9" fmla="*/ 1056640 w 3810000"/>
              <a:gd name="connsiteY9" fmla="*/ 3780025 h 4023865"/>
              <a:gd name="connsiteX10" fmla="*/ 792480 w 3810000"/>
              <a:gd name="connsiteY10" fmla="*/ 3617465 h 4023865"/>
              <a:gd name="connsiteX11" fmla="*/ 355600 w 3810000"/>
              <a:gd name="connsiteY11" fmla="*/ 3018025 h 4023865"/>
              <a:gd name="connsiteX12" fmla="*/ 152400 w 3810000"/>
              <a:gd name="connsiteY12" fmla="*/ 2611625 h 4023865"/>
              <a:gd name="connsiteX13" fmla="*/ 30480 w 3810000"/>
              <a:gd name="connsiteY13" fmla="*/ 2205225 h 4023865"/>
              <a:gd name="connsiteX14" fmla="*/ 0 w 3810000"/>
              <a:gd name="connsiteY14" fmla="*/ 1981705 h 4023865"/>
              <a:gd name="connsiteX15" fmla="*/ 71120 w 3810000"/>
              <a:gd name="connsiteY15" fmla="*/ 1158745 h 4023865"/>
              <a:gd name="connsiteX16" fmla="*/ 132080 w 3810000"/>
              <a:gd name="connsiteY16" fmla="*/ 975865 h 4023865"/>
              <a:gd name="connsiteX17" fmla="*/ 294640 w 3810000"/>
              <a:gd name="connsiteY17" fmla="*/ 691385 h 4023865"/>
              <a:gd name="connsiteX18" fmla="*/ 751840 w 3810000"/>
              <a:gd name="connsiteY18" fmla="*/ 254505 h 4023865"/>
              <a:gd name="connsiteX19" fmla="*/ 1127760 w 3810000"/>
              <a:gd name="connsiteY19" fmla="*/ 71625 h 4023865"/>
              <a:gd name="connsiteX20" fmla="*/ 1625600 w 3810000"/>
              <a:gd name="connsiteY20" fmla="*/ 505 h 4023865"/>
              <a:gd name="connsiteX21" fmla="*/ 2407920 w 3810000"/>
              <a:gd name="connsiteY21" fmla="*/ 102105 h 4023865"/>
              <a:gd name="connsiteX22" fmla="*/ 3001978 w 3810000"/>
              <a:gd name="connsiteY22" fmla="*/ 422469 h 4023865"/>
              <a:gd name="connsiteX23" fmla="*/ 3359674 w 3810000"/>
              <a:gd name="connsiteY23" fmla="*/ 1223354 h 4023865"/>
              <a:gd name="connsiteX24" fmla="*/ 3436071 w 3810000"/>
              <a:gd name="connsiteY24" fmla="*/ 2266496 h 4023865"/>
              <a:gd name="connsiteX25" fmla="*/ 3373317 w 3810000"/>
              <a:gd name="connsiteY25" fmla="*/ 2712264 h 4023865"/>
              <a:gd name="connsiteX26" fmla="*/ 3306183 w 3810000"/>
              <a:gd name="connsiteY26" fmla="*/ 2963257 h 4023865"/>
              <a:gd name="connsiteX27" fmla="*/ 3277496 w 3810000"/>
              <a:gd name="connsiteY27" fmla="*/ 3059296 h 4023865"/>
              <a:gd name="connsiteX28" fmla="*/ 3809999 w 3810000"/>
              <a:gd name="connsiteY28" fmla="*/ 3288377 h 4023865"/>
              <a:gd name="connsiteX0" fmla="*/ 3810000 w 3810000"/>
              <a:gd name="connsiteY0" fmla="*/ 3281919 h 4033759"/>
              <a:gd name="connsiteX1" fmla="*/ 3474720 w 3810000"/>
              <a:gd name="connsiteY1" fmla="*/ 3586719 h 4033759"/>
              <a:gd name="connsiteX2" fmla="*/ 3230880 w 3810000"/>
              <a:gd name="connsiteY2" fmla="*/ 3759439 h 4033759"/>
              <a:gd name="connsiteX3" fmla="*/ 2763520 w 3810000"/>
              <a:gd name="connsiteY3" fmla="*/ 3942319 h 4033759"/>
              <a:gd name="connsiteX4" fmla="*/ 2407920 w 3810000"/>
              <a:gd name="connsiteY4" fmla="*/ 4023599 h 4033759"/>
              <a:gd name="connsiteX5" fmla="*/ 2204720 w 3810000"/>
              <a:gd name="connsiteY5" fmla="*/ 4033759 h 4033759"/>
              <a:gd name="connsiteX6" fmla="*/ 1869440 w 3810000"/>
              <a:gd name="connsiteY6" fmla="*/ 4023599 h 4033759"/>
              <a:gd name="connsiteX7" fmla="*/ 1483360 w 3810000"/>
              <a:gd name="connsiteY7" fmla="*/ 3952479 h 4033759"/>
              <a:gd name="connsiteX8" fmla="*/ 1259840 w 3810000"/>
              <a:gd name="connsiteY8" fmla="*/ 3881359 h 4033759"/>
              <a:gd name="connsiteX9" fmla="*/ 1056640 w 3810000"/>
              <a:gd name="connsiteY9" fmla="*/ 3789919 h 4033759"/>
              <a:gd name="connsiteX10" fmla="*/ 792480 w 3810000"/>
              <a:gd name="connsiteY10" fmla="*/ 3627359 h 4033759"/>
              <a:gd name="connsiteX11" fmla="*/ 355600 w 3810000"/>
              <a:gd name="connsiteY11" fmla="*/ 3027919 h 4033759"/>
              <a:gd name="connsiteX12" fmla="*/ 152400 w 3810000"/>
              <a:gd name="connsiteY12" fmla="*/ 2621519 h 4033759"/>
              <a:gd name="connsiteX13" fmla="*/ 30480 w 3810000"/>
              <a:gd name="connsiteY13" fmla="*/ 2215119 h 4033759"/>
              <a:gd name="connsiteX14" fmla="*/ 0 w 3810000"/>
              <a:gd name="connsiteY14" fmla="*/ 1991599 h 4033759"/>
              <a:gd name="connsiteX15" fmla="*/ 71120 w 3810000"/>
              <a:gd name="connsiteY15" fmla="*/ 1168639 h 4033759"/>
              <a:gd name="connsiteX16" fmla="*/ 132080 w 3810000"/>
              <a:gd name="connsiteY16" fmla="*/ 985759 h 4033759"/>
              <a:gd name="connsiteX17" fmla="*/ 294640 w 3810000"/>
              <a:gd name="connsiteY17" fmla="*/ 701279 h 4033759"/>
              <a:gd name="connsiteX18" fmla="*/ 1127760 w 3810000"/>
              <a:gd name="connsiteY18" fmla="*/ 81519 h 4033759"/>
              <a:gd name="connsiteX19" fmla="*/ 1625600 w 3810000"/>
              <a:gd name="connsiteY19" fmla="*/ 10399 h 4033759"/>
              <a:gd name="connsiteX20" fmla="*/ 2407920 w 3810000"/>
              <a:gd name="connsiteY20" fmla="*/ 111999 h 4033759"/>
              <a:gd name="connsiteX21" fmla="*/ 3001978 w 3810000"/>
              <a:gd name="connsiteY21" fmla="*/ 432363 h 4033759"/>
              <a:gd name="connsiteX22" fmla="*/ 3359674 w 3810000"/>
              <a:gd name="connsiteY22" fmla="*/ 1233248 h 4033759"/>
              <a:gd name="connsiteX23" fmla="*/ 3436071 w 3810000"/>
              <a:gd name="connsiteY23" fmla="*/ 2276390 h 4033759"/>
              <a:gd name="connsiteX24" fmla="*/ 3373317 w 3810000"/>
              <a:gd name="connsiteY24" fmla="*/ 2722158 h 4033759"/>
              <a:gd name="connsiteX25" fmla="*/ 3306183 w 3810000"/>
              <a:gd name="connsiteY25" fmla="*/ 2973151 h 4033759"/>
              <a:gd name="connsiteX26" fmla="*/ 3277496 w 3810000"/>
              <a:gd name="connsiteY26" fmla="*/ 3069190 h 4033759"/>
              <a:gd name="connsiteX27" fmla="*/ 3809999 w 3810000"/>
              <a:gd name="connsiteY27" fmla="*/ 3298271 h 4033759"/>
              <a:gd name="connsiteX0" fmla="*/ 3810000 w 3810000"/>
              <a:gd name="connsiteY0" fmla="*/ 3271645 h 4023485"/>
              <a:gd name="connsiteX1" fmla="*/ 3474720 w 3810000"/>
              <a:gd name="connsiteY1" fmla="*/ 3576445 h 4023485"/>
              <a:gd name="connsiteX2" fmla="*/ 3230880 w 3810000"/>
              <a:gd name="connsiteY2" fmla="*/ 3749165 h 4023485"/>
              <a:gd name="connsiteX3" fmla="*/ 2763520 w 3810000"/>
              <a:gd name="connsiteY3" fmla="*/ 3932045 h 4023485"/>
              <a:gd name="connsiteX4" fmla="*/ 2407920 w 3810000"/>
              <a:gd name="connsiteY4" fmla="*/ 4013325 h 4023485"/>
              <a:gd name="connsiteX5" fmla="*/ 2204720 w 3810000"/>
              <a:gd name="connsiteY5" fmla="*/ 4023485 h 4023485"/>
              <a:gd name="connsiteX6" fmla="*/ 1869440 w 3810000"/>
              <a:gd name="connsiteY6" fmla="*/ 4013325 h 4023485"/>
              <a:gd name="connsiteX7" fmla="*/ 1483360 w 3810000"/>
              <a:gd name="connsiteY7" fmla="*/ 3942205 h 4023485"/>
              <a:gd name="connsiteX8" fmla="*/ 1259840 w 3810000"/>
              <a:gd name="connsiteY8" fmla="*/ 3871085 h 4023485"/>
              <a:gd name="connsiteX9" fmla="*/ 1056640 w 3810000"/>
              <a:gd name="connsiteY9" fmla="*/ 3779645 h 4023485"/>
              <a:gd name="connsiteX10" fmla="*/ 792480 w 3810000"/>
              <a:gd name="connsiteY10" fmla="*/ 3617085 h 4023485"/>
              <a:gd name="connsiteX11" fmla="*/ 355600 w 3810000"/>
              <a:gd name="connsiteY11" fmla="*/ 3017645 h 4023485"/>
              <a:gd name="connsiteX12" fmla="*/ 152400 w 3810000"/>
              <a:gd name="connsiteY12" fmla="*/ 2611245 h 4023485"/>
              <a:gd name="connsiteX13" fmla="*/ 30480 w 3810000"/>
              <a:gd name="connsiteY13" fmla="*/ 2204845 h 4023485"/>
              <a:gd name="connsiteX14" fmla="*/ 0 w 3810000"/>
              <a:gd name="connsiteY14" fmla="*/ 1981325 h 4023485"/>
              <a:gd name="connsiteX15" fmla="*/ 71120 w 3810000"/>
              <a:gd name="connsiteY15" fmla="*/ 1158365 h 4023485"/>
              <a:gd name="connsiteX16" fmla="*/ 132080 w 3810000"/>
              <a:gd name="connsiteY16" fmla="*/ 975485 h 4023485"/>
              <a:gd name="connsiteX17" fmla="*/ 294640 w 3810000"/>
              <a:gd name="connsiteY17" fmla="*/ 691005 h 4023485"/>
              <a:gd name="connsiteX18" fmla="*/ 893683 w 3810000"/>
              <a:gd name="connsiteY18" fmla="*/ 261752 h 4023485"/>
              <a:gd name="connsiteX19" fmla="*/ 1625600 w 3810000"/>
              <a:gd name="connsiteY19" fmla="*/ 125 h 4023485"/>
              <a:gd name="connsiteX20" fmla="*/ 2407920 w 3810000"/>
              <a:gd name="connsiteY20" fmla="*/ 101725 h 4023485"/>
              <a:gd name="connsiteX21" fmla="*/ 3001978 w 3810000"/>
              <a:gd name="connsiteY21" fmla="*/ 422089 h 4023485"/>
              <a:gd name="connsiteX22" fmla="*/ 3359674 w 3810000"/>
              <a:gd name="connsiteY22" fmla="*/ 1222974 h 4023485"/>
              <a:gd name="connsiteX23" fmla="*/ 3436071 w 3810000"/>
              <a:gd name="connsiteY23" fmla="*/ 2266116 h 4023485"/>
              <a:gd name="connsiteX24" fmla="*/ 3373317 w 3810000"/>
              <a:gd name="connsiteY24" fmla="*/ 2711884 h 4023485"/>
              <a:gd name="connsiteX25" fmla="*/ 3306183 w 3810000"/>
              <a:gd name="connsiteY25" fmla="*/ 2962877 h 4023485"/>
              <a:gd name="connsiteX26" fmla="*/ 3277496 w 3810000"/>
              <a:gd name="connsiteY26" fmla="*/ 3058916 h 4023485"/>
              <a:gd name="connsiteX27" fmla="*/ 3809999 w 3810000"/>
              <a:gd name="connsiteY27" fmla="*/ 3287997 h 4023485"/>
              <a:gd name="connsiteX0" fmla="*/ 3810000 w 3810000"/>
              <a:gd name="connsiteY0" fmla="*/ 3220097 h 3971937"/>
              <a:gd name="connsiteX1" fmla="*/ 3474720 w 3810000"/>
              <a:gd name="connsiteY1" fmla="*/ 3524897 h 3971937"/>
              <a:gd name="connsiteX2" fmla="*/ 3230880 w 3810000"/>
              <a:gd name="connsiteY2" fmla="*/ 3697617 h 3971937"/>
              <a:gd name="connsiteX3" fmla="*/ 2763520 w 3810000"/>
              <a:gd name="connsiteY3" fmla="*/ 3880497 h 3971937"/>
              <a:gd name="connsiteX4" fmla="*/ 2407920 w 3810000"/>
              <a:gd name="connsiteY4" fmla="*/ 3961777 h 3971937"/>
              <a:gd name="connsiteX5" fmla="*/ 2204720 w 3810000"/>
              <a:gd name="connsiteY5" fmla="*/ 3971937 h 3971937"/>
              <a:gd name="connsiteX6" fmla="*/ 1869440 w 3810000"/>
              <a:gd name="connsiteY6" fmla="*/ 3961777 h 3971937"/>
              <a:gd name="connsiteX7" fmla="*/ 1483360 w 3810000"/>
              <a:gd name="connsiteY7" fmla="*/ 3890657 h 3971937"/>
              <a:gd name="connsiteX8" fmla="*/ 1259840 w 3810000"/>
              <a:gd name="connsiteY8" fmla="*/ 3819537 h 3971937"/>
              <a:gd name="connsiteX9" fmla="*/ 1056640 w 3810000"/>
              <a:gd name="connsiteY9" fmla="*/ 3728097 h 3971937"/>
              <a:gd name="connsiteX10" fmla="*/ 792480 w 3810000"/>
              <a:gd name="connsiteY10" fmla="*/ 3565537 h 3971937"/>
              <a:gd name="connsiteX11" fmla="*/ 355600 w 3810000"/>
              <a:gd name="connsiteY11" fmla="*/ 2966097 h 3971937"/>
              <a:gd name="connsiteX12" fmla="*/ 152400 w 3810000"/>
              <a:gd name="connsiteY12" fmla="*/ 2559697 h 3971937"/>
              <a:gd name="connsiteX13" fmla="*/ 30480 w 3810000"/>
              <a:gd name="connsiteY13" fmla="*/ 2153297 h 3971937"/>
              <a:gd name="connsiteX14" fmla="*/ 0 w 3810000"/>
              <a:gd name="connsiteY14" fmla="*/ 1929777 h 3971937"/>
              <a:gd name="connsiteX15" fmla="*/ 71120 w 3810000"/>
              <a:gd name="connsiteY15" fmla="*/ 1106817 h 3971937"/>
              <a:gd name="connsiteX16" fmla="*/ 132080 w 3810000"/>
              <a:gd name="connsiteY16" fmla="*/ 923937 h 3971937"/>
              <a:gd name="connsiteX17" fmla="*/ 294640 w 3810000"/>
              <a:gd name="connsiteY17" fmla="*/ 639457 h 3971937"/>
              <a:gd name="connsiteX18" fmla="*/ 893683 w 3810000"/>
              <a:gd name="connsiteY18" fmla="*/ 210204 h 3971937"/>
              <a:gd name="connsiteX19" fmla="*/ 1625600 w 3810000"/>
              <a:gd name="connsiteY19" fmla="*/ 172 h 3971937"/>
              <a:gd name="connsiteX20" fmla="*/ 2407920 w 3810000"/>
              <a:gd name="connsiteY20" fmla="*/ 50177 h 3971937"/>
              <a:gd name="connsiteX21" fmla="*/ 3001978 w 3810000"/>
              <a:gd name="connsiteY21" fmla="*/ 370541 h 3971937"/>
              <a:gd name="connsiteX22" fmla="*/ 3359674 w 3810000"/>
              <a:gd name="connsiteY22" fmla="*/ 1171426 h 3971937"/>
              <a:gd name="connsiteX23" fmla="*/ 3436071 w 3810000"/>
              <a:gd name="connsiteY23" fmla="*/ 2214568 h 3971937"/>
              <a:gd name="connsiteX24" fmla="*/ 3373317 w 3810000"/>
              <a:gd name="connsiteY24" fmla="*/ 2660336 h 3971937"/>
              <a:gd name="connsiteX25" fmla="*/ 3306183 w 3810000"/>
              <a:gd name="connsiteY25" fmla="*/ 2911329 h 3971937"/>
              <a:gd name="connsiteX26" fmla="*/ 3277496 w 3810000"/>
              <a:gd name="connsiteY26" fmla="*/ 3007368 h 3971937"/>
              <a:gd name="connsiteX27" fmla="*/ 3809999 w 3810000"/>
              <a:gd name="connsiteY27" fmla="*/ 3236449 h 3971937"/>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94640 w 3810000"/>
              <a:gd name="connsiteY17" fmla="*/ 639285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75913 w 3810000"/>
              <a:gd name="connsiteY17" fmla="*/ 940921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75913 w 3810000"/>
              <a:gd name="connsiteY17" fmla="*/ 940921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937609 w 3810000"/>
              <a:gd name="connsiteY10" fmla="*/ 3434392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937609 w 3810000"/>
              <a:gd name="connsiteY10" fmla="*/ 3434392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937609 w 3810000"/>
              <a:gd name="connsiteY9" fmla="*/ 3434392 h 3971765"/>
              <a:gd name="connsiteX10" fmla="*/ 266650 w 3810000"/>
              <a:gd name="connsiteY10" fmla="*/ 3001646 h 3971765"/>
              <a:gd name="connsiteX11" fmla="*/ 152400 w 3810000"/>
              <a:gd name="connsiteY11" fmla="*/ 2559525 h 3971765"/>
              <a:gd name="connsiteX12" fmla="*/ 30480 w 3810000"/>
              <a:gd name="connsiteY12" fmla="*/ 2153125 h 3971765"/>
              <a:gd name="connsiteX13" fmla="*/ 0 w 3810000"/>
              <a:gd name="connsiteY13" fmla="*/ 1929605 h 3971765"/>
              <a:gd name="connsiteX14" fmla="*/ 61757 w 3810000"/>
              <a:gd name="connsiteY14" fmla="*/ 1344779 h 3971765"/>
              <a:gd name="connsiteX15" fmla="*/ 275913 w 3810000"/>
              <a:gd name="connsiteY15" fmla="*/ 940921 h 3971765"/>
              <a:gd name="connsiteX16" fmla="*/ 893683 w 3810000"/>
              <a:gd name="connsiteY16" fmla="*/ 210032 h 3971765"/>
              <a:gd name="connsiteX17" fmla="*/ 1625600 w 3810000"/>
              <a:gd name="connsiteY17" fmla="*/ 0 h 3971765"/>
              <a:gd name="connsiteX18" fmla="*/ 2407920 w 3810000"/>
              <a:gd name="connsiteY18" fmla="*/ 50005 h 3971765"/>
              <a:gd name="connsiteX19" fmla="*/ 3001978 w 3810000"/>
              <a:gd name="connsiteY19" fmla="*/ 370369 h 3971765"/>
              <a:gd name="connsiteX20" fmla="*/ 3359674 w 3810000"/>
              <a:gd name="connsiteY20" fmla="*/ 1171254 h 3971765"/>
              <a:gd name="connsiteX21" fmla="*/ 3436071 w 3810000"/>
              <a:gd name="connsiteY21" fmla="*/ 2214396 h 3971765"/>
              <a:gd name="connsiteX22" fmla="*/ 3373317 w 3810000"/>
              <a:gd name="connsiteY22" fmla="*/ 2660164 h 3971765"/>
              <a:gd name="connsiteX23" fmla="*/ 3306183 w 3810000"/>
              <a:gd name="connsiteY23" fmla="*/ 2911157 h 3971765"/>
              <a:gd name="connsiteX24" fmla="*/ 3277496 w 3810000"/>
              <a:gd name="connsiteY24" fmla="*/ 3007196 h 3971765"/>
              <a:gd name="connsiteX25" fmla="*/ 3809999 w 3810000"/>
              <a:gd name="connsiteY25"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483360 w 3810000"/>
              <a:gd name="connsiteY6" fmla="*/ 3890485 h 3971765"/>
              <a:gd name="connsiteX7" fmla="*/ 1259840 w 3810000"/>
              <a:gd name="connsiteY7" fmla="*/ 3819365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259840 w 3810000"/>
              <a:gd name="connsiteY7" fmla="*/ 3819365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372197 w 3810000"/>
              <a:gd name="connsiteY7" fmla="*/ 3581231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372197 w 3810000"/>
              <a:gd name="connsiteY7" fmla="*/ 3581231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0326"/>
              <a:gd name="connsiteX1" fmla="*/ 3474720 w 3810000"/>
              <a:gd name="connsiteY1" fmla="*/ 3524725 h 3970326"/>
              <a:gd name="connsiteX2" fmla="*/ 3230880 w 3810000"/>
              <a:gd name="connsiteY2" fmla="*/ 3697445 h 3970326"/>
              <a:gd name="connsiteX3" fmla="*/ 2763520 w 3810000"/>
              <a:gd name="connsiteY3" fmla="*/ 3880325 h 3970326"/>
              <a:gd name="connsiteX4" fmla="*/ 2407920 w 3810000"/>
              <a:gd name="connsiteY4" fmla="*/ 3961605 h 3970326"/>
              <a:gd name="connsiteX5" fmla="*/ 1665941 w 3810000"/>
              <a:gd name="connsiteY5" fmla="*/ 3644413 h 3970326"/>
              <a:gd name="connsiteX6" fmla="*/ 1372197 w 3810000"/>
              <a:gd name="connsiteY6" fmla="*/ 3581231 h 3970326"/>
              <a:gd name="connsiteX7" fmla="*/ 937609 w 3810000"/>
              <a:gd name="connsiteY7" fmla="*/ 3434392 h 3970326"/>
              <a:gd name="connsiteX8" fmla="*/ 266650 w 3810000"/>
              <a:gd name="connsiteY8" fmla="*/ 3001646 h 3970326"/>
              <a:gd name="connsiteX9" fmla="*/ 152400 w 3810000"/>
              <a:gd name="connsiteY9" fmla="*/ 2559525 h 3970326"/>
              <a:gd name="connsiteX10" fmla="*/ 30480 w 3810000"/>
              <a:gd name="connsiteY10" fmla="*/ 2153125 h 3970326"/>
              <a:gd name="connsiteX11" fmla="*/ 0 w 3810000"/>
              <a:gd name="connsiteY11" fmla="*/ 1929605 h 3970326"/>
              <a:gd name="connsiteX12" fmla="*/ 61757 w 3810000"/>
              <a:gd name="connsiteY12" fmla="*/ 1344779 h 3970326"/>
              <a:gd name="connsiteX13" fmla="*/ 275913 w 3810000"/>
              <a:gd name="connsiteY13" fmla="*/ 940921 h 3970326"/>
              <a:gd name="connsiteX14" fmla="*/ 893683 w 3810000"/>
              <a:gd name="connsiteY14" fmla="*/ 210032 h 3970326"/>
              <a:gd name="connsiteX15" fmla="*/ 1625600 w 3810000"/>
              <a:gd name="connsiteY15" fmla="*/ 0 h 3970326"/>
              <a:gd name="connsiteX16" fmla="*/ 2407920 w 3810000"/>
              <a:gd name="connsiteY16" fmla="*/ 50005 h 3970326"/>
              <a:gd name="connsiteX17" fmla="*/ 3001978 w 3810000"/>
              <a:gd name="connsiteY17" fmla="*/ 370369 h 3970326"/>
              <a:gd name="connsiteX18" fmla="*/ 3359674 w 3810000"/>
              <a:gd name="connsiteY18" fmla="*/ 1171254 h 3970326"/>
              <a:gd name="connsiteX19" fmla="*/ 3436071 w 3810000"/>
              <a:gd name="connsiteY19" fmla="*/ 2214396 h 3970326"/>
              <a:gd name="connsiteX20" fmla="*/ 3373317 w 3810000"/>
              <a:gd name="connsiteY20" fmla="*/ 2660164 h 3970326"/>
              <a:gd name="connsiteX21" fmla="*/ 3306183 w 3810000"/>
              <a:gd name="connsiteY21" fmla="*/ 2911157 h 3970326"/>
              <a:gd name="connsiteX22" fmla="*/ 3277496 w 3810000"/>
              <a:gd name="connsiteY22" fmla="*/ 3007196 h 3970326"/>
              <a:gd name="connsiteX23" fmla="*/ 3809999 w 3810000"/>
              <a:gd name="connsiteY23" fmla="*/ 3236277 h 3970326"/>
              <a:gd name="connsiteX0" fmla="*/ 3810000 w 3810000"/>
              <a:gd name="connsiteY0" fmla="*/ 3219925 h 3880478"/>
              <a:gd name="connsiteX1" fmla="*/ 3474720 w 3810000"/>
              <a:gd name="connsiteY1" fmla="*/ 3524725 h 3880478"/>
              <a:gd name="connsiteX2" fmla="*/ 3230880 w 3810000"/>
              <a:gd name="connsiteY2" fmla="*/ 3697445 h 3880478"/>
              <a:gd name="connsiteX3" fmla="*/ 2763520 w 3810000"/>
              <a:gd name="connsiteY3" fmla="*/ 3880325 h 3880478"/>
              <a:gd name="connsiteX4" fmla="*/ 2384513 w 3810000"/>
              <a:gd name="connsiteY4" fmla="*/ 3727441 h 3880478"/>
              <a:gd name="connsiteX5" fmla="*/ 1665941 w 3810000"/>
              <a:gd name="connsiteY5" fmla="*/ 3644413 h 3880478"/>
              <a:gd name="connsiteX6" fmla="*/ 1372197 w 3810000"/>
              <a:gd name="connsiteY6" fmla="*/ 3581231 h 3880478"/>
              <a:gd name="connsiteX7" fmla="*/ 937609 w 3810000"/>
              <a:gd name="connsiteY7" fmla="*/ 3434392 h 3880478"/>
              <a:gd name="connsiteX8" fmla="*/ 266650 w 3810000"/>
              <a:gd name="connsiteY8" fmla="*/ 3001646 h 3880478"/>
              <a:gd name="connsiteX9" fmla="*/ 152400 w 3810000"/>
              <a:gd name="connsiteY9" fmla="*/ 2559525 h 3880478"/>
              <a:gd name="connsiteX10" fmla="*/ 30480 w 3810000"/>
              <a:gd name="connsiteY10" fmla="*/ 2153125 h 3880478"/>
              <a:gd name="connsiteX11" fmla="*/ 0 w 3810000"/>
              <a:gd name="connsiteY11" fmla="*/ 1929605 h 3880478"/>
              <a:gd name="connsiteX12" fmla="*/ 61757 w 3810000"/>
              <a:gd name="connsiteY12" fmla="*/ 1344779 h 3880478"/>
              <a:gd name="connsiteX13" fmla="*/ 275913 w 3810000"/>
              <a:gd name="connsiteY13" fmla="*/ 940921 h 3880478"/>
              <a:gd name="connsiteX14" fmla="*/ 893683 w 3810000"/>
              <a:gd name="connsiteY14" fmla="*/ 210032 h 3880478"/>
              <a:gd name="connsiteX15" fmla="*/ 1625600 w 3810000"/>
              <a:gd name="connsiteY15" fmla="*/ 0 h 3880478"/>
              <a:gd name="connsiteX16" fmla="*/ 2407920 w 3810000"/>
              <a:gd name="connsiteY16" fmla="*/ 50005 h 3880478"/>
              <a:gd name="connsiteX17" fmla="*/ 3001978 w 3810000"/>
              <a:gd name="connsiteY17" fmla="*/ 370369 h 3880478"/>
              <a:gd name="connsiteX18" fmla="*/ 3359674 w 3810000"/>
              <a:gd name="connsiteY18" fmla="*/ 1171254 h 3880478"/>
              <a:gd name="connsiteX19" fmla="*/ 3436071 w 3810000"/>
              <a:gd name="connsiteY19" fmla="*/ 2214396 h 3880478"/>
              <a:gd name="connsiteX20" fmla="*/ 3373317 w 3810000"/>
              <a:gd name="connsiteY20" fmla="*/ 2660164 h 3880478"/>
              <a:gd name="connsiteX21" fmla="*/ 3306183 w 3810000"/>
              <a:gd name="connsiteY21" fmla="*/ 2911157 h 3880478"/>
              <a:gd name="connsiteX22" fmla="*/ 3277496 w 3810000"/>
              <a:gd name="connsiteY22" fmla="*/ 3007196 h 3880478"/>
              <a:gd name="connsiteX23" fmla="*/ 3809999 w 3810000"/>
              <a:gd name="connsiteY23" fmla="*/ 3236277 h 3880478"/>
              <a:gd name="connsiteX0" fmla="*/ 3810000 w 3810000"/>
              <a:gd name="connsiteY0" fmla="*/ 3219925 h 3735785"/>
              <a:gd name="connsiteX1" fmla="*/ 3474720 w 3810000"/>
              <a:gd name="connsiteY1" fmla="*/ 3524725 h 3735785"/>
              <a:gd name="connsiteX2" fmla="*/ 3230880 w 3810000"/>
              <a:gd name="connsiteY2" fmla="*/ 3697445 h 3735785"/>
              <a:gd name="connsiteX3" fmla="*/ 2688614 w 3810000"/>
              <a:gd name="connsiteY3" fmla="*/ 3729507 h 3735785"/>
              <a:gd name="connsiteX4" fmla="*/ 2384513 w 3810000"/>
              <a:gd name="connsiteY4" fmla="*/ 3727441 h 3735785"/>
              <a:gd name="connsiteX5" fmla="*/ 1665941 w 3810000"/>
              <a:gd name="connsiteY5" fmla="*/ 3644413 h 3735785"/>
              <a:gd name="connsiteX6" fmla="*/ 1372197 w 3810000"/>
              <a:gd name="connsiteY6" fmla="*/ 3581231 h 3735785"/>
              <a:gd name="connsiteX7" fmla="*/ 937609 w 3810000"/>
              <a:gd name="connsiteY7" fmla="*/ 3434392 h 3735785"/>
              <a:gd name="connsiteX8" fmla="*/ 266650 w 3810000"/>
              <a:gd name="connsiteY8" fmla="*/ 3001646 h 3735785"/>
              <a:gd name="connsiteX9" fmla="*/ 152400 w 3810000"/>
              <a:gd name="connsiteY9" fmla="*/ 2559525 h 3735785"/>
              <a:gd name="connsiteX10" fmla="*/ 30480 w 3810000"/>
              <a:gd name="connsiteY10" fmla="*/ 2153125 h 3735785"/>
              <a:gd name="connsiteX11" fmla="*/ 0 w 3810000"/>
              <a:gd name="connsiteY11" fmla="*/ 1929605 h 3735785"/>
              <a:gd name="connsiteX12" fmla="*/ 61757 w 3810000"/>
              <a:gd name="connsiteY12" fmla="*/ 1344779 h 3735785"/>
              <a:gd name="connsiteX13" fmla="*/ 275913 w 3810000"/>
              <a:gd name="connsiteY13" fmla="*/ 940921 h 3735785"/>
              <a:gd name="connsiteX14" fmla="*/ 893683 w 3810000"/>
              <a:gd name="connsiteY14" fmla="*/ 210032 h 3735785"/>
              <a:gd name="connsiteX15" fmla="*/ 1625600 w 3810000"/>
              <a:gd name="connsiteY15" fmla="*/ 0 h 3735785"/>
              <a:gd name="connsiteX16" fmla="*/ 2407920 w 3810000"/>
              <a:gd name="connsiteY16" fmla="*/ 50005 h 3735785"/>
              <a:gd name="connsiteX17" fmla="*/ 3001978 w 3810000"/>
              <a:gd name="connsiteY17" fmla="*/ 370369 h 3735785"/>
              <a:gd name="connsiteX18" fmla="*/ 3359674 w 3810000"/>
              <a:gd name="connsiteY18" fmla="*/ 1171254 h 3735785"/>
              <a:gd name="connsiteX19" fmla="*/ 3436071 w 3810000"/>
              <a:gd name="connsiteY19" fmla="*/ 2214396 h 3735785"/>
              <a:gd name="connsiteX20" fmla="*/ 3373317 w 3810000"/>
              <a:gd name="connsiteY20" fmla="*/ 2660164 h 3735785"/>
              <a:gd name="connsiteX21" fmla="*/ 3306183 w 3810000"/>
              <a:gd name="connsiteY21" fmla="*/ 2911157 h 3735785"/>
              <a:gd name="connsiteX22" fmla="*/ 3277496 w 3810000"/>
              <a:gd name="connsiteY22" fmla="*/ 3007196 h 3735785"/>
              <a:gd name="connsiteX23" fmla="*/ 3809999 w 3810000"/>
              <a:gd name="connsiteY23" fmla="*/ 3236277 h 3735785"/>
              <a:gd name="connsiteX0" fmla="*/ 3810000 w 3810000"/>
              <a:gd name="connsiteY0" fmla="*/ 3219925 h 3736003"/>
              <a:gd name="connsiteX1" fmla="*/ 3474720 w 3810000"/>
              <a:gd name="connsiteY1" fmla="*/ 3524725 h 3736003"/>
              <a:gd name="connsiteX2" fmla="*/ 3062345 w 3810000"/>
              <a:gd name="connsiteY2" fmla="*/ 3693477 h 3736003"/>
              <a:gd name="connsiteX3" fmla="*/ 2688614 w 3810000"/>
              <a:gd name="connsiteY3" fmla="*/ 3729507 h 3736003"/>
              <a:gd name="connsiteX4" fmla="*/ 2384513 w 3810000"/>
              <a:gd name="connsiteY4" fmla="*/ 3727441 h 3736003"/>
              <a:gd name="connsiteX5" fmla="*/ 1665941 w 3810000"/>
              <a:gd name="connsiteY5" fmla="*/ 3644413 h 3736003"/>
              <a:gd name="connsiteX6" fmla="*/ 1372197 w 3810000"/>
              <a:gd name="connsiteY6" fmla="*/ 3581231 h 3736003"/>
              <a:gd name="connsiteX7" fmla="*/ 937609 w 3810000"/>
              <a:gd name="connsiteY7" fmla="*/ 3434392 h 3736003"/>
              <a:gd name="connsiteX8" fmla="*/ 266650 w 3810000"/>
              <a:gd name="connsiteY8" fmla="*/ 3001646 h 3736003"/>
              <a:gd name="connsiteX9" fmla="*/ 152400 w 3810000"/>
              <a:gd name="connsiteY9" fmla="*/ 2559525 h 3736003"/>
              <a:gd name="connsiteX10" fmla="*/ 30480 w 3810000"/>
              <a:gd name="connsiteY10" fmla="*/ 2153125 h 3736003"/>
              <a:gd name="connsiteX11" fmla="*/ 0 w 3810000"/>
              <a:gd name="connsiteY11" fmla="*/ 1929605 h 3736003"/>
              <a:gd name="connsiteX12" fmla="*/ 61757 w 3810000"/>
              <a:gd name="connsiteY12" fmla="*/ 1344779 h 3736003"/>
              <a:gd name="connsiteX13" fmla="*/ 275913 w 3810000"/>
              <a:gd name="connsiteY13" fmla="*/ 940921 h 3736003"/>
              <a:gd name="connsiteX14" fmla="*/ 893683 w 3810000"/>
              <a:gd name="connsiteY14" fmla="*/ 210032 h 3736003"/>
              <a:gd name="connsiteX15" fmla="*/ 1625600 w 3810000"/>
              <a:gd name="connsiteY15" fmla="*/ 0 h 3736003"/>
              <a:gd name="connsiteX16" fmla="*/ 2407920 w 3810000"/>
              <a:gd name="connsiteY16" fmla="*/ 50005 h 3736003"/>
              <a:gd name="connsiteX17" fmla="*/ 3001978 w 3810000"/>
              <a:gd name="connsiteY17" fmla="*/ 370369 h 3736003"/>
              <a:gd name="connsiteX18" fmla="*/ 3359674 w 3810000"/>
              <a:gd name="connsiteY18" fmla="*/ 1171254 h 3736003"/>
              <a:gd name="connsiteX19" fmla="*/ 3436071 w 3810000"/>
              <a:gd name="connsiteY19" fmla="*/ 2214396 h 3736003"/>
              <a:gd name="connsiteX20" fmla="*/ 3373317 w 3810000"/>
              <a:gd name="connsiteY20" fmla="*/ 2660164 h 3736003"/>
              <a:gd name="connsiteX21" fmla="*/ 3306183 w 3810000"/>
              <a:gd name="connsiteY21" fmla="*/ 2911157 h 3736003"/>
              <a:gd name="connsiteX22" fmla="*/ 3277496 w 3810000"/>
              <a:gd name="connsiteY22" fmla="*/ 3007196 h 3736003"/>
              <a:gd name="connsiteX23" fmla="*/ 3809999 w 3810000"/>
              <a:gd name="connsiteY23" fmla="*/ 3236277 h 3736003"/>
              <a:gd name="connsiteX0" fmla="*/ 3810000 w 3810000"/>
              <a:gd name="connsiteY0" fmla="*/ 3219925 h 3730351"/>
              <a:gd name="connsiteX1" fmla="*/ 3474720 w 3810000"/>
              <a:gd name="connsiteY1" fmla="*/ 3524725 h 3730351"/>
              <a:gd name="connsiteX2" fmla="*/ 3062345 w 3810000"/>
              <a:gd name="connsiteY2" fmla="*/ 3693477 h 3730351"/>
              <a:gd name="connsiteX3" fmla="*/ 2384513 w 3810000"/>
              <a:gd name="connsiteY3" fmla="*/ 3727441 h 3730351"/>
              <a:gd name="connsiteX4" fmla="*/ 1665941 w 3810000"/>
              <a:gd name="connsiteY4" fmla="*/ 3644413 h 3730351"/>
              <a:gd name="connsiteX5" fmla="*/ 1372197 w 3810000"/>
              <a:gd name="connsiteY5" fmla="*/ 3581231 h 3730351"/>
              <a:gd name="connsiteX6" fmla="*/ 937609 w 3810000"/>
              <a:gd name="connsiteY6" fmla="*/ 3434392 h 3730351"/>
              <a:gd name="connsiteX7" fmla="*/ 266650 w 3810000"/>
              <a:gd name="connsiteY7" fmla="*/ 3001646 h 3730351"/>
              <a:gd name="connsiteX8" fmla="*/ 152400 w 3810000"/>
              <a:gd name="connsiteY8" fmla="*/ 2559525 h 3730351"/>
              <a:gd name="connsiteX9" fmla="*/ 30480 w 3810000"/>
              <a:gd name="connsiteY9" fmla="*/ 2153125 h 3730351"/>
              <a:gd name="connsiteX10" fmla="*/ 0 w 3810000"/>
              <a:gd name="connsiteY10" fmla="*/ 1929605 h 3730351"/>
              <a:gd name="connsiteX11" fmla="*/ 61757 w 3810000"/>
              <a:gd name="connsiteY11" fmla="*/ 1344779 h 3730351"/>
              <a:gd name="connsiteX12" fmla="*/ 275913 w 3810000"/>
              <a:gd name="connsiteY12" fmla="*/ 940921 h 3730351"/>
              <a:gd name="connsiteX13" fmla="*/ 893683 w 3810000"/>
              <a:gd name="connsiteY13" fmla="*/ 210032 h 3730351"/>
              <a:gd name="connsiteX14" fmla="*/ 1625600 w 3810000"/>
              <a:gd name="connsiteY14" fmla="*/ 0 h 3730351"/>
              <a:gd name="connsiteX15" fmla="*/ 2407920 w 3810000"/>
              <a:gd name="connsiteY15" fmla="*/ 50005 h 3730351"/>
              <a:gd name="connsiteX16" fmla="*/ 3001978 w 3810000"/>
              <a:gd name="connsiteY16" fmla="*/ 370369 h 3730351"/>
              <a:gd name="connsiteX17" fmla="*/ 3359674 w 3810000"/>
              <a:gd name="connsiteY17" fmla="*/ 1171254 h 3730351"/>
              <a:gd name="connsiteX18" fmla="*/ 3436071 w 3810000"/>
              <a:gd name="connsiteY18" fmla="*/ 2214396 h 3730351"/>
              <a:gd name="connsiteX19" fmla="*/ 3373317 w 3810000"/>
              <a:gd name="connsiteY19" fmla="*/ 2660164 h 3730351"/>
              <a:gd name="connsiteX20" fmla="*/ 3306183 w 3810000"/>
              <a:gd name="connsiteY20" fmla="*/ 2911157 h 3730351"/>
              <a:gd name="connsiteX21" fmla="*/ 3277496 w 3810000"/>
              <a:gd name="connsiteY21" fmla="*/ 3007196 h 3730351"/>
              <a:gd name="connsiteX22" fmla="*/ 3809999 w 3810000"/>
              <a:gd name="connsiteY22" fmla="*/ 3236277 h 3730351"/>
              <a:gd name="connsiteX0" fmla="*/ 3810000 w 3810000"/>
              <a:gd name="connsiteY0" fmla="*/ 3219925 h 3729628"/>
              <a:gd name="connsiteX1" fmla="*/ 3474720 w 3810000"/>
              <a:gd name="connsiteY1" fmla="*/ 3524725 h 3729628"/>
              <a:gd name="connsiteX2" fmla="*/ 3020211 w 3810000"/>
              <a:gd name="connsiteY2" fmla="*/ 3689508 h 3729628"/>
              <a:gd name="connsiteX3" fmla="*/ 2384513 w 3810000"/>
              <a:gd name="connsiteY3" fmla="*/ 3727441 h 3729628"/>
              <a:gd name="connsiteX4" fmla="*/ 1665941 w 3810000"/>
              <a:gd name="connsiteY4" fmla="*/ 3644413 h 3729628"/>
              <a:gd name="connsiteX5" fmla="*/ 1372197 w 3810000"/>
              <a:gd name="connsiteY5" fmla="*/ 3581231 h 3729628"/>
              <a:gd name="connsiteX6" fmla="*/ 937609 w 3810000"/>
              <a:gd name="connsiteY6" fmla="*/ 3434392 h 3729628"/>
              <a:gd name="connsiteX7" fmla="*/ 266650 w 3810000"/>
              <a:gd name="connsiteY7" fmla="*/ 3001646 h 3729628"/>
              <a:gd name="connsiteX8" fmla="*/ 152400 w 3810000"/>
              <a:gd name="connsiteY8" fmla="*/ 2559525 h 3729628"/>
              <a:gd name="connsiteX9" fmla="*/ 30480 w 3810000"/>
              <a:gd name="connsiteY9" fmla="*/ 2153125 h 3729628"/>
              <a:gd name="connsiteX10" fmla="*/ 0 w 3810000"/>
              <a:gd name="connsiteY10" fmla="*/ 1929605 h 3729628"/>
              <a:gd name="connsiteX11" fmla="*/ 61757 w 3810000"/>
              <a:gd name="connsiteY11" fmla="*/ 1344779 h 3729628"/>
              <a:gd name="connsiteX12" fmla="*/ 275913 w 3810000"/>
              <a:gd name="connsiteY12" fmla="*/ 940921 h 3729628"/>
              <a:gd name="connsiteX13" fmla="*/ 893683 w 3810000"/>
              <a:gd name="connsiteY13" fmla="*/ 210032 h 3729628"/>
              <a:gd name="connsiteX14" fmla="*/ 1625600 w 3810000"/>
              <a:gd name="connsiteY14" fmla="*/ 0 h 3729628"/>
              <a:gd name="connsiteX15" fmla="*/ 2407920 w 3810000"/>
              <a:gd name="connsiteY15" fmla="*/ 50005 h 3729628"/>
              <a:gd name="connsiteX16" fmla="*/ 3001978 w 3810000"/>
              <a:gd name="connsiteY16" fmla="*/ 370369 h 3729628"/>
              <a:gd name="connsiteX17" fmla="*/ 3359674 w 3810000"/>
              <a:gd name="connsiteY17" fmla="*/ 1171254 h 3729628"/>
              <a:gd name="connsiteX18" fmla="*/ 3436071 w 3810000"/>
              <a:gd name="connsiteY18" fmla="*/ 2214396 h 3729628"/>
              <a:gd name="connsiteX19" fmla="*/ 3373317 w 3810000"/>
              <a:gd name="connsiteY19" fmla="*/ 2660164 h 3729628"/>
              <a:gd name="connsiteX20" fmla="*/ 3306183 w 3810000"/>
              <a:gd name="connsiteY20" fmla="*/ 2911157 h 3729628"/>
              <a:gd name="connsiteX21" fmla="*/ 3277496 w 3810000"/>
              <a:gd name="connsiteY21" fmla="*/ 3007196 h 3729628"/>
              <a:gd name="connsiteX22" fmla="*/ 3809999 w 3810000"/>
              <a:gd name="connsiteY22" fmla="*/ 3236277 h 3729628"/>
              <a:gd name="connsiteX0" fmla="*/ 3810000 w 3810000"/>
              <a:gd name="connsiteY0" fmla="*/ 3219925 h 3729629"/>
              <a:gd name="connsiteX1" fmla="*/ 3474720 w 3810000"/>
              <a:gd name="connsiteY1" fmla="*/ 3524725 h 3729629"/>
              <a:gd name="connsiteX2" fmla="*/ 3020211 w 3810000"/>
              <a:gd name="connsiteY2" fmla="*/ 3689508 h 3729629"/>
              <a:gd name="connsiteX3" fmla="*/ 2309608 w 3810000"/>
              <a:gd name="connsiteY3" fmla="*/ 3727442 h 3729629"/>
              <a:gd name="connsiteX4" fmla="*/ 1665941 w 3810000"/>
              <a:gd name="connsiteY4" fmla="*/ 3644413 h 3729629"/>
              <a:gd name="connsiteX5" fmla="*/ 1372197 w 3810000"/>
              <a:gd name="connsiteY5" fmla="*/ 3581231 h 3729629"/>
              <a:gd name="connsiteX6" fmla="*/ 937609 w 3810000"/>
              <a:gd name="connsiteY6" fmla="*/ 3434392 h 3729629"/>
              <a:gd name="connsiteX7" fmla="*/ 266650 w 3810000"/>
              <a:gd name="connsiteY7" fmla="*/ 3001646 h 3729629"/>
              <a:gd name="connsiteX8" fmla="*/ 152400 w 3810000"/>
              <a:gd name="connsiteY8" fmla="*/ 2559525 h 3729629"/>
              <a:gd name="connsiteX9" fmla="*/ 30480 w 3810000"/>
              <a:gd name="connsiteY9" fmla="*/ 2153125 h 3729629"/>
              <a:gd name="connsiteX10" fmla="*/ 0 w 3810000"/>
              <a:gd name="connsiteY10" fmla="*/ 1929605 h 3729629"/>
              <a:gd name="connsiteX11" fmla="*/ 61757 w 3810000"/>
              <a:gd name="connsiteY11" fmla="*/ 1344779 h 3729629"/>
              <a:gd name="connsiteX12" fmla="*/ 275913 w 3810000"/>
              <a:gd name="connsiteY12" fmla="*/ 940921 h 3729629"/>
              <a:gd name="connsiteX13" fmla="*/ 893683 w 3810000"/>
              <a:gd name="connsiteY13" fmla="*/ 210032 h 3729629"/>
              <a:gd name="connsiteX14" fmla="*/ 1625600 w 3810000"/>
              <a:gd name="connsiteY14" fmla="*/ 0 h 3729629"/>
              <a:gd name="connsiteX15" fmla="*/ 2407920 w 3810000"/>
              <a:gd name="connsiteY15" fmla="*/ 50005 h 3729629"/>
              <a:gd name="connsiteX16" fmla="*/ 3001978 w 3810000"/>
              <a:gd name="connsiteY16" fmla="*/ 370369 h 3729629"/>
              <a:gd name="connsiteX17" fmla="*/ 3359674 w 3810000"/>
              <a:gd name="connsiteY17" fmla="*/ 1171254 h 3729629"/>
              <a:gd name="connsiteX18" fmla="*/ 3436071 w 3810000"/>
              <a:gd name="connsiteY18" fmla="*/ 2214396 h 3729629"/>
              <a:gd name="connsiteX19" fmla="*/ 3373317 w 3810000"/>
              <a:gd name="connsiteY19" fmla="*/ 2660164 h 3729629"/>
              <a:gd name="connsiteX20" fmla="*/ 3306183 w 3810000"/>
              <a:gd name="connsiteY20" fmla="*/ 2911157 h 3729629"/>
              <a:gd name="connsiteX21" fmla="*/ 3277496 w 3810000"/>
              <a:gd name="connsiteY21" fmla="*/ 3007196 h 3729629"/>
              <a:gd name="connsiteX22" fmla="*/ 3809999 w 3810000"/>
              <a:gd name="connsiteY22" fmla="*/ 3236277 h 3729629"/>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66650 w 3810000"/>
              <a:gd name="connsiteY7" fmla="*/ 3001646 h 3729312"/>
              <a:gd name="connsiteX8" fmla="*/ 152400 w 3810000"/>
              <a:gd name="connsiteY8" fmla="*/ 2559525 h 3729312"/>
              <a:gd name="connsiteX9" fmla="*/ 30480 w 3810000"/>
              <a:gd name="connsiteY9" fmla="*/ 2153125 h 3729312"/>
              <a:gd name="connsiteX10" fmla="*/ 0 w 3810000"/>
              <a:gd name="connsiteY10" fmla="*/ 1929605 h 3729312"/>
              <a:gd name="connsiteX11" fmla="*/ 61757 w 3810000"/>
              <a:gd name="connsiteY11" fmla="*/ 1344779 h 3729312"/>
              <a:gd name="connsiteX12" fmla="*/ 275913 w 3810000"/>
              <a:gd name="connsiteY12" fmla="*/ 940921 h 3729312"/>
              <a:gd name="connsiteX13" fmla="*/ 893683 w 3810000"/>
              <a:gd name="connsiteY13" fmla="*/ 210032 h 3729312"/>
              <a:gd name="connsiteX14" fmla="*/ 1625600 w 3810000"/>
              <a:gd name="connsiteY14" fmla="*/ 0 h 3729312"/>
              <a:gd name="connsiteX15" fmla="*/ 2407920 w 3810000"/>
              <a:gd name="connsiteY15" fmla="*/ 50005 h 3729312"/>
              <a:gd name="connsiteX16" fmla="*/ 3001978 w 3810000"/>
              <a:gd name="connsiteY16" fmla="*/ 370369 h 3729312"/>
              <a:gd name="connsiteX17" fmla="*/ 3359674 w 3810000"/>
              <a:gd name="connsiteY17" fmla="*/ 1171254 h 3729312"/>
              <a:gd name="connsiteX18" fmla="*/ 3436071 w 3810000"/>
              <a:gd name="connsiteY18" fmla="*/ 2214396 h 3729312"/>
              <a:gd name="connsiteX19" fmla="*/ 3373317 w 3810000"/>
              <a:gd name="connsiteY19" fmla="*/ 2660164 h 3729312"/>
              <a:gd name="connsiteX20" fmla="*/ 3306183 w 3810000"/>
              <a:gd name="connsiteY20" fmla="*/ 2911157 h 3729312"/>
              <a:gd name="connsiteX21" fmla="*/ 3277496 w 3810000"/>
              <a:gd name="connsiteY21" fmla="*/ 3007196 h 3729312"/>
              <a:gd name="connsiteX22" fmla="*/ 3809999 w 3810000"/>
              <a:gd name="connsiteY22"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66650 w 3810000"/>
              <a:gd name="connsiteY7" fmla="*/ 3001646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929605 h 3729312"/>
              <a:gd name="connsiteX9" fmla="*/ 83357 w 3831600"/>
              <a:gd name="connsiteY9" fmla="*/ 1344779 h 3729312"/>
              <a:gd name="connsiteX10" fmla="*/ 297513 w 3831600"/>
              <a:gd name="connsiteY10" fmla="*/ 940921 h 3729312"/>
              <a:gd name="connsiteX11" fmla="*/ 915283 w 3831600"/>
              <a:gd name="connsiteY11" fmla="*/ 210032 h 3729312"/>
              <a:gd name="connsiteX12" fmla="*/ 1647200 w 3831600"/>
              <a:gd name="connsiteY12" fmla="*/ 0 h 3729312"/>
              <a:gd name="connsiteX13" fmla="*/ 2429520 w 3831600"/>
              <a:gd name="connsiteY13" fmla="*/ 50005 h 3729312"/>
              <a:gd name="connsiteX14" fmla="*/ 3023578 w 3831600"/>
              <a:gd name="connsiteY14" fmla="*/ 370369 h 3729312"/>
              <a:gd name="connsiteX15" fmla="*/ 3381274 w 3831600"/>
              <a:gd name="connsiteY15" fmla="*/ 1171254 h 3729312"/>
              <a:gd name="connsiteX16" fmla="*/ 3457671 w 3831600"/>
              <a:gd name="connsiteY16" fmla="*/ 2214396 h 3729312"/>
              <a:gd name="connsiteX17" fmla="*/ 3394917 w 3831600"/>
              <a:gd name="connsiteY17" fmla="*/ 2660164 h 3729312"/>
              <a:gd name="connsiteX18" fmla="*/ 3327783 w 3831600"/>
              <a:gd name="connsiteY18" fmla="*/ 2911157 h 3729312"/>
              <a:gd name="connsiteX19" fmla="*/ 3299096 w 3831600"/>
              <a:gd name="connsiteY19" fmla="*/ 3007196 h 3729312"/>
              <a:gd name="connsiteX20" fmla="*/ 3831599 w 3831600"/>
              <a:gd name="connsiteY20"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929605 h 3729312"/>
              <a:gd name="connsiteX9" fmla="*/ 297513 w 3831600"/>
              <a:gd name="connsiteY9" fmla="*/ 940921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854197 h 3729312"/>
              <a:gd name="connsiteX9" fmla="*/ 297513 w 3831600"/>
              <a:gd name="connsiteY9" fmla="*/ 940921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854197 h 3729312"/>
              <a:gd name="connsiteX9" fmla="*/ 311558 w 3831600"/>
              <a:gd name="connsiteY9" fmla="*/ 841700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27607 w 3827607"/>
              <a:gd name="connsiteY0" fmla="*/ 3219925 h 3729312"/>
              <a:gd name="connsiteX1" fmla="*/ 3412740 w 3827607"/>
              <a:gd name="connsiteY1" fmla="*/ 3548539 h 3729312"/>
              <a:gd name="connsiteX2" fmla="*/ 3037818 w 3827607"/>
              <a:gd name="connsiteY2" fmla="*/ 3689508 h 3729312"/>
              <a:gd name="connsiteX3" fmla="*/ 2327215 w 3827607"/>
              <a:gd name="connsiteY3" fmla="*/ 3727442 h 3729312"/>
              <a:gd name="connsiteX4" fmla="*/ 1683548 w 3827607"/>
              <a:gd name="connsiteY4" fmla="*/ 3644413 h 3729312"/>
              <a:gd name="connsiteX5" fmla="*/ 1038687 w 3827607"/>
              <a:gd name="connsiteY5" fmla="*/ 3462165 h 3729312"/>
              <a:gd name="connsiteX6" fmla="*/ 260849 w 3827607"/>
              <a:gd name="connsiteY6" fmla="*/ 2950050 h 3729312"/>
              <a:gd name="connsiteX7" fmla="*/ 10635 w 3827607"/>
              <a:gd name="connsiteY7" fmla="*/ 2200752 h 3729312"/>
              <a:gd name="connsiteX8" fmla="*/ 17607 w 3827607"/>
              <a:gd name="connsiteY8" fmla="*/ 1854197 h 3729312"/>
              <a:gd name="connsiteX9" fmla="*/ 307565 w 3827607"/>
              <a:gd name="connsiteY9" fmla="*/ 841700 h 3729312"/>
              <a:gd name="connsiteX10" fmla="*/ 911290 w 3827607"/>
              <a:gd name="connsiteY10" fmla="*/ 210032 h 3729312"/>
              <a:gd name="connsiteX11" fmla="*/ 1643207 w 3827607"/>
              <a:gd name="connsiteY11" fmla="*/ 0 h 3729312"/>
              <a:gd name="connsiteX12" fmla="*/ 2425527 w 3827607"/>
              <a:gd name="connsiteY12" fmla="*/ 50005 h 3729312"/>
              <a:gd name="connsiteX13" fmla="*/ 3019585 w 3827607"/>
              <a:gd name="connsiteY13" fmla="*/ 370369 h 3729312"/>
              <a:gd name="connsiteX14" fmla="*/ 3377281 w 3827607"/>
              <a:gd name="connsiteY14" fmla="*/ 1171254 h 3729312"/>
              <a:gd name="connsiteX15" fmla="*/ 3453678 w 3827607"/>
              <a:gd name="connsiteY15" fmla="*/ 2214396 h 3729312"/>
              <a:gd name="connsiteX16" fmla="*/ 3390924 w 3827607"/>
              <a:gd name="connsiteY16" fmla="*/ 2660164 h 3729312"/>
              <a:gd name="connsiteX17" fmla="*/ 3323790 w 3827607"/>
              <a:gd name="connsiteY17" fmla="*/ 2911157 h 3729312"/>
              <a:gd name="connsiteX18" fmla="*/ 3295103 w 3827607"/>
              <a:gd name="connsiteY18" fmla="*/ 3007196 h 3729312"/>
              <a:gd name="connsiteX19" fmla="*/ 3827606 w 3827607"/>
              <a:gd name="connsiteY19" fmla="*/ 3236277 h 3729312"/>
              <a:gd name="connsiteX0" fmla="*/ 3833194 w 3833194"/>
              <a:gd name="connsiteY0" fmla="*/ 3219925 h 3729312"/>
              <a:gd name="connsiteX1" fmla="*/ 3418327 w 3833194"/>
              <a:gd name="connsiteY1" fmla="*/ 3548539 h 3729312"/>
              <a:gd name="connsiteX2" fmla="*/ 3043405 w 3833194"/>
              <a:gd name="connsiteY2" fmla="*/ 3689508 h 3729312"/>
              <a:gd name="connsiteX3" fmla="*/ 2332802 w 3833194"/>
              <a:gd name="connsiteY3" fmla="*/ 3727442 h 3729312"/>
              <a:gd name="connsiteX4" fmla="*/ 1689135 w 3833194"/>
              <a:gd name="connsiteY4" fmla="*/ 3644413 h 3729312"/>
              <a:gd name="connsiteX5" fmla="*/ 1044274 w 3833194"/>
              <a:gd name="connsiteY5" fmla="*/ 3462165 h 3729312"/>
              <a:gd name="connsiteX6" fmla="*/ 266436 w 3833194"/>
              <a:gd name="connsiteY6" fmla="*/ 2950050 h 3729312"/>
              <a:gd name="connsiteX7" fmla="*/ 16222 w 3833194"/>
              <a:gd name="connsiteY7" fmla="*/ 2200752 h 3729312"/>
              <a:gd name="connsiteX8" fmla="*/ 23194 w 3833194"/>
              <a:gd name="connsiteY8" fmla="*/ 1854197 h 3729312"/>
              <a:gd name="connsiteX9" fmla="*/ 313152 w 3833194"/>
              <a:gd name="connsiteY9" fmla="*/ 841700 h 3729312"/>
              <a:gd name="connsiteX10" fmla="*/ 916877 w 3833194"/>
              <a:gd name="connsiteY10" fmla="*/ 210032 h 3729312"/>
              <a:gd name="connsiteX11" fmla="*/ 1648794 w 3833194"/>
              <a:gd name="connsiteY11" fmla="*/ 0 h 3729312"/>
              <a:gd name="connsiteX12" fmla="*/ 2431114 w 3833194"/>
              <a:gd name="connsiteY12" fmla="*/ 50005 h 3729312"/>
              <a:gd name="connsiteX13" fmla="*/ 3025172 w 3833194"/>
              <a:gd name="connsiteY13" fmla="*/ 370369 h 3729312"/>
              <a:gd name="connsiteX14" fmla="*/ 3382868 w 3833194"/>
              <a:gd name="connsiteY14" fmla="*/ 1171254 h 3729312"/>
              <a:gd name="connsiteX15" fmla="*/ 3459265 w 3833194"/>
              <a:gd name="connsiteY15" fmla="*/ 2214396 h 3729312"/>
              <a:gd name="connsiteX16" fmla="*/ 3396511 w 3833194"/>
              <a:gd name="connsiteY16" fmla="*/ 2660164 h 3729312"/>
              <a:gd name="connsiteX17" fmla="*/ 3329377 w 3833194"/>
              <a:gd name="connsiteY17" fmla="*/ 2911157 h 3729312"/>
              <a:gd name="connsiteX18" fmla="*/ 3300690 w 3833194"/>
              <a:gd name="connsiteY18" fmla="*/ 3007196 h 3729312"/>
              <a:gd name="connsiteX19" fmla="*/ 3833193 w 3833194"/>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15574 w 3835616"/>
              <a:gd name="connsiteY9" fmla="*/ 841700 h 3729312"/>
              <a:gd name="connsiteX10" fmla="*/ 919299 w 3835616"/>
              <a:gd name="connsiteY10" fmla="*/ 210032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919299 w 3835616"/>
              <a:gd name="connsiteY10" fmla="*/ 210032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171595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29746 w 3835616"/>
              <a:gd name="connsiteY19" fmla="*/ 3216376 h 3729312"/>
              <a:gd name="connsiteX0" fmla="*/ 3835616 w 3841659"/>
              <a:gd name="connsiteY0" fmla="*/ 3219925 h 3729312"/>
              <a:gd name="connsiteX1" fmla="*/ 3420749 w 3841659"/>
              <a:gd name="connsiteY1" fmla="*/ 3548539 h 3729312"/>
              <a:gd name="connsiteX2" fmla="*/ 3045827 w 3841659"/>
              <a:gd name="connsiteY2" fmla="*/ 3689508 h 3729312"/>
              <a:gd name="connsiteX3" fmla="*/ 2335224 w 3841659"/>
              <a:gd name="connsiteY3" fmla="*/ 3727442 h 3729312"/>
              <a:gd name="connsiteX4" fmla="*/ 1691557 w 3841659"/>
              <a:gd name="connsiteY4" fmla="*/ 3644413 h 3729312"/>
              <a:gd name="connsiteX5" fmla="*/ 1046696 w 3841659"/>
              <a:gd name="connsiteY5" fmla="*/ 3462165 h 3729312"/>
              <a:gd name="connsiteX6" fmla="*/ 268858 w 3841659"/>
              <a:gd name="connsiteY6" fmla="*/ 2950050 h 3729312"/>
              <a:gd name="connsiteX7" fmla="*/ 18644 w 3841659"/>
              <a:gd name="connsiteY7" fmla="*/ 2200752 h 3729312"/>
              <a:gd name="connsiteX8" fmla="*/ 30297 w 3841659"/>
              <a:gd name="connsiteY8" fmla="*/ 1762911 h 3729312"/>
              <a:gd name="connsiteX9" fmla="*/ 301529 w 3841659"/>
              <a:gd name="connsiteY9" fmla="*/ 901232 h 3729312"/>
              <a:gd name="connsiteX10" fmla="*/ 717992 w 3841659"/>
              <a:gd name="connsiteY10" fmla="*/ 341005 h 3729312"/>
              <a:gd name="connsiteX11" fmla="*/ 1651216 w 3841659"/>
              <a:gd name="connsiteY11" fmla="*/ 0 h 3729312"/>
              <a:gd name="connsiteX12" fmla="*/ 2433536 w 3841659"/>
              <a:gd name="connsiteY12" fmla="*/ 50005 h 3729312"/>
              <a:gd name="connsiteX13" fmla="*/ 3027594 w 3841659"/>
              <a:gd name="connsiteY13" fmla="*/ 370369 h 3729312"/>
              <a:gd name="connsiteX14" fmla="*/ 3385290 w 3841659"/>
              <a:gd name="connsiteY14" fmla="*/ 1171254 h 3729312"/>
              <a:gd name="connsiteX15" fmla="*/ 3461687 w 3841659"/>
              <a:gd name="connsiteY15" fmla="*/ 2214396 h 3729312"/>
              <a:gd name="connsiteX16" fmla="*/ 3398933 w 3841659"/>
              <a:gd name="connsiteY16" fmla="*/ 2660164 h 3729312"/>
              <a:gd name="connsiteX17" fmla="*/ 3331799 w 3841659"/>
              <a:gd name="connsiteY17" fmla="*/ 2911157 h 3729312"/>
              <a:gd name="connsiteX18" fmla="*/ 3303112 w 3841659"/>
              <a:gd name="connsiteY18" fmla="*/ 3007196 h 3729312"/>
              <a:gd name="connsiteX19" fmla="*/ 3841659 w 3841659"/>
              <a:gd name="connsiteY19" fmla="*/ 3223109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762243 w 3835616"/>
              <a:gd name="connsiteY19" fmla="*/ 3112020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03112 w 3841661"/>
              <a:gd name="connsiteY18" fmla="*/ 3007196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03112 w 3841661"/>
              <a:gd name="connsiteY18" fmla="*/ 3007196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65486"/>
              <a:gd name="connsiteY0" fmla="*/ 3219925 h 3729312"/>
              <a:gd name="connsiteX1" fmla="*/ 3420749 w 3865486"/>
              <a:gd name="connsiteY1" fmla="*/ 3548539 h 3729312"/>
              <a:gd name="connsiteX2" fmla="*/ 3045827 w 3865486"/>
              <a:gd name="connsiteY2" fmla="*/ 3689508 h 3729312"/>
              <a:gd name="connsiteX3" fmla="*/ 2335224 w 3865486"/>
              <a:gd name="connsiteY3" fmla="*/ 3727442 h 3729312"/>
              <a:gd name="connsiteX4" fmla="*/ 1691557 w 3865486"/>
              <a:gd name="connsiteY4" fmla="*/ 3644413 h 3729312"/>
              <a:gd name="connsiteX5" fmla="*/ 1046696 w 3865486"/>
              <a:gd name="connsiteY5" fmla="*/ 3462165 h 3729312"/>
              <a:gd name="connsiteX6" fmla="*/ 268858 w 3865486"/>
              <a:gd name="connsiteY6" fmla="*/ 2950050 h 3729312"/>
              <a:gd name="connsiteX7" fmla="*/ 18644 w 3865486"/>
              <a:gd name="connsiteY7" fmla="*/ 2200752 h 3729312"/>
              <a:gd name="connsiteX8" fmla="*/ 30297 w 3865486"/>
              <a:gd name="connsiteY8" fmla="*/ 1762911 h 3729312"/>
              <a:gd name="connsiteX9" fmla="*/ 301529 w 3865486"/>
              <a:gd name="connsiteY9" fmla="*/ 901232 h 3729312"/>
              <a:gd name="connsiteX10" fmla="*/ 717992 w 3865486"/>
              <a:gd name="connsiteY10" fmla="*/ 341005 h 3729312"/>
              <a:gd name="connsiteX11" fmla="*/ 1651216 w 3865486"/>
              <a:gd name="connsiteY11" fmla="*/ 0 h 3729312"/>
              <a:gd name="connsiteX12" fmla="*/ 2433536 w 3865486"/>
              <a:gd name="connsiteY12" fmla="*/ 50005 h 3729312"/>
              <a:gd name="connsiteX13" fmla="*/ 3027594 w 3865486"/>
              <a:gd name="connsiteY13" fmla="*/ 370369 h 3729312"/>
              <a:gd name="connsiteX14" fmla="*/ 3385290 w 3865486"/>
              <a:gd name="connsiteY14" fmla="*/ 1171254 h 3729312"/>
              <a:gd name="connsiteX15" fmla="*/ 3461687 w 3865486"/>
              <a:gd name="connsiteY15" fmla="*/ 2214396 h 3729312"/>
              <a:gd name="connsiteX16" fmla="*/ 3398933 w 3865486"/>
              <a:gd name="connsiteY16" fmla="*/ 2660164 h 3729312"/>
              <a:gd name="connsiteX17" fmla="*/ 3331799 w 3865486"/>
              <a:gd name="connsiteY17" fmla="*/ 2911157 h 3729312"/>
              <a:gd name="connsiteX18" fmla="*/ 3865486 w 3865486"/>
              <a:gd name="connsiteY18" fmla="*/ 313895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430700 w 3837690"/>
              <a:gd name="connsiteY16" fmla="*/ 2656798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430700 w 3837690"/>
              <a:gd name="connsiteY16" fmla="*/ 2656798 h 3729312"/>
              <a:gd name="connsiteX17" fmla="*/ 3292091 w 3837690"/>
              <a:gd name="connsiteY17" fmla="*/ 2978484 h 3729312"/>
              <a:gd name="connsiteX18" fmla="*/ 3837690 w 3837690"/>
              <a:gd name="connsiteY18" fmla="*/ 3213012 h 3729312"/>
              <a:gd name="connsiteX0" fmla="*/ 3835616 w 3837690"/>
              <a:gd name="connsiteY0" fmla="*/ 3219925 h 3729576"/>
              <a:gd name="connsiteX1" fmla="*/ 3416779 w 3837690"/>
              <a:gd name="connsiteY1" fmla="*/ 3528340 h 3729576"/>
              <a:gd name="connsiteX2" fmla="*/ 3045827 w 3837690"/>
              <a:gd name="connsiteY2" fmla="*/ 3689508 h 3729576"/>
              <a:gd name="connsiteX3" fmla="*/ 2335224 w 3837690"/>
              <a:gd name="connsiteY3" fmla="*/ 3727442 h 3729576"/>
              <a:gd name="connsiteX4" fmla="*/ 1691557 w 3837690"/>
              <a:gd name="connsiteY4" fmla="*/ 3644413 h 3729576"/>
              <a:gd name="connsiteX5" fmla="*/ 1046696 w 3837690"/>
              <a:gd name="connsiteY5" fmla="*/ 3462165 h 3729576"/>
              <a:gd name="connsiteX6" fmla="*/ 268858 w 3837690"/>
              <a:gd name="connsiteY6" fmla="*/ 2950050 h 3729576"/>
              <a:gd name="connsiteX7" fmla="*/ 18644 w 3837690"/>
              <a:gd name="connsiteY7" fmla="*/ 2200752 h 3729576"/>
              <a:gd name="connsiteX8" fmla="*/ 30297 w 3837690"/>
              <a:gd name="connsiteY8" fmla="*/ 1762911 h 3729576"/>
              <a:gd name="connsiteX9" fmla="*/ 301529 w 3837690"/>
              <a:gd name="connsiteY9" fmla="*/ 901232 h 3729576"/>
              <a:gd name="connsiteX10" fmla="*/ 717992 w 3837690"/>
              <a:gd name="connsiteY10" fmla="*/ 341005 h 3729576"/>
              <a:gd name="connsiteX11" fmla="*/ 1651216 w 3837690"/>
              <a:gd name="connsiteY11" fmla="*/ 0 h 3729576"/>
              <a:gd name="connsiteX12" fmla="*/ 2433536 w 3837690"/>
              <a:gd name="connsiteY12" fmla="*/ 50005 h 3729576"/>
              <a:gd name="connsiteX13" fmla="*/ 3027594 w 3837690"/>
              <a:gd name="connsiteY13" fmla="*/ 370369 h 3729576"/>
              <a:gd name="connsiteX14" fmla="*/ 3385290 w 3837690"/>
              <a:gd name="connsiteY14" fmla="*/ 1171254 h 3729576"/>
              <a:gd name="connsiteX15" fmla="*/ 3461687 w 3837690"/>
              <a:gd name="connsiteY15" fmla="*/ 2214396 h 3729576"/>
              <a:gd name="connsiteX16" fmla="*/ 3430700 w 3837690"/>
              <a:gd name="connsiteY16" fmla="*/ 2656798 h 3729576"/>
              <a:gd name="connsiteX17" fmla="*/ 3292091 w 3837690"/>
              <a:gd name="connsiteY17" fmla="*/ 2978484 h 3729576"/>
              <a:gd name="connsiteX18" fmla="*/ 3837690 w 3837690"/>
              <a:gd name="connsiteY18" fmla="*/ 3213012 h 3729576"/>
              <a:gd name="connsiteX0" fmla="*/ 3835616 w 3837690"/>
              <a:gd name="connsiteY0" fmla="*/ 3219925 h 3727718"/>
              <a:gd name="connsiteX1" fmla="*/ 3416779 w 3837690"/>
              <a:gd name="connsiteY1" fmla="*/ 3528340 h 3727718"/>
              <a:gd name="connsiteX2" fmla="*/ 2986264 w 3837690"/>
              <a:gd name="connsiteY2" fmla="*/ 3665944 h 3727718"/>
              <a:gd name="connsiteX3" fmla="*/ 2335224 w 3837690"/>
              <a:gd name="connsiteY3" fmla="*/ 3727442 h 3727718"/>
              <a:gd name="connsiteX4" fmla="*/ 1691557 w 3837690"/>
              <a:gd name="connsiteY4" fmla="*/ 3644413 h 3727718"/>
              <a:gd name="connsiteX5" fmla="*/ 1046696 w 3837690"/>
              <a:gd name="connsiteY5" fmla="*/ 3462165 h 3727718"/>
              <a:gd name="connsiteX6" fmla="*/ 268858 w 3837690"/>
              <a:gd name="connsiteY6" fmla="*/ 2950050 h 3727718"/>
              <a:gd name="connsiteX7" fmla="*/ 18644 w 3837690"/>
              <a:gd name="connsiteY7" fmla="*/ 2200752 h 3727718"/>
              <a:gd name="connsiteX8" fmla="*/ 30297 w 3837690"/>
              <a:gd name="connsiteY8" fmla="*/ 1762911 h 3727718"/>
              <a:gd name="connsiteX9" fmla="*/ 301529 w 3837690"/>
              <a:gd name="connsiteY9" fmla="*/ 901232 h 3727718"/>
              <a:gd name="connsiteX10" fmla="*/ 717992 w 3837690"/>
              <a:gd name="connsiteY10" fmla="*/ 341005 h 3727718"/>
              <a:gd name="connsiteX11" fmla="*/ 1651216 w 3837690"/>
              <a:gd name="connsiteY11" fmla="*/ 0 h 3727718"/>
              <a:gd name="connsiteX12" fmla="*/ 2433536 w 3837690"/>
              <a:gd name="connsiteY12" fmla="*/ 50005 h 3727718"/>
              <a:gd name="connsiteX13" fmla="*/ 3027594 w 3837690"/>
              <a:gd name="connsiteY13" fmla="*/ 370369 h 3727718"/>
              <a:gd name="connsiteX14" fmla="*/ 3385290 w 3837690"/>
              <a:gd name="connsiteY14" fmla="*/ 1171254 h 3727718"/>
              <a:gd name="connsiteX15" fmla="*/ 3461687 w 3837690"/>
              <a:gd name="connsiteY15" fmla="*/ 2214396 h 3727718"/>
              <a:gd name="connsiteX16" fmla="*/ 3430700 w 3837690"/>
              <a:gd name="connsiteY16" fmla="*/ 2656798 h 3727718"/>
              <a:gd name="connsiteX17" fmla="*/ 3292091 w 3837690"/>
              <a:gd name="connsiteY17" fmla="*/ 2978484 h 3727718"/>
              <a:gd name="connsiteX18" fmla="*/ 3837690 w 3837690"/>
              <a:gd name="connsiteY18" fmla="*/ 3213012 h 3727718"/>
              <a:gd name="connsiteX0" fmla="*/ 3835616 w 3837690"/>
              <a:gd name="connsiteY0" fmla="*/ 3219925 h 3727718"/>
              <a:gd name="connsiteX1" fmla="*/ 3416779 w 3837690"/>
              <a:gd name="connsiteY1" fmla="*/ 3528340 h 3727718"/>
              <a:gd name="connsiteX2" fmla="*/ 2986264 w 3837690"/>
              <a:gd name="connsiteY2" fmla="*/ 3665944 h 3727718"/>
              <a:gd name="connsiteX3" fmla="*/ 2335224 w 3837690"/>
              <a:gd name="connsiteY3" fmla="*/ 3727442 h 3727718"/>
              <a:gd name="connsiteX4" fmla="*/ 1691557 w 3837690"/>
              <a:gd name="connsiteY4" fmla="*/ 3644413 h 3727718"/>
              <a:gd name="connsiteX5" fmla="*/ 1046696 w 3837690"/>
              <a:gd name="connsiteY5" fmla="*/ 3462165 h 3727718"/>
              <a:gd name="connsiteX6" fmla="*/ 268858 w 3837690"/>
              <a:gd name="connsiteY6" fmla="*/ 2950050 h 3727718"/>
              <a:gd name="connsiteX7" fmla="*/ 18644 w 3837690"/>
              <a:gd name="connsiteY7" fmla="*/ 2200752 h 3727718"/>
              <a:gd name="connsiteX8" fmla="*/ 30297 w 3837690"/>
              <a:gd name="connsiteY8" fmla="*/ 1762911 h 3727718"/>
              <a:gd name="connsiteX9" fmla="*/ 301529 w 3837690"/>
              <a:gd name="connsiteY9" fmla="*/ 901232 h 3727718"/>
              <a:gd name="connsiteX10" fmla="*/ 717992 w 3837690"/>
              <a:gd name="connsiteY10" fmla="*/ 341005 h 3727718"/>
              <a:gd name="connsiteX11" fmla="*/ 1651216 w 3837690"/>
              <a:gd name="connsiteY11" fmla="*/ 0 h 3727718"/>
              <a:gd name="connsiteX12" fmla="*/ 2433536 w 3837690"/>
              <a:gd name="connsiteY12" fmla="*/ 50005 h 3727718"/>
              <a:gd name="connsiteX13" fmla="*/ 3027594 w 3837690"/>
              <a:gd name="connsiteY13" fmla="*/ 370369 h 3727718"/>
              <a:gd name="connsiteX14" fmla="*/ 3385290 w 3837690"/>
              <a:gd name="connsiteY14" fmla="*/ 1171254 h 3727718"/>
              <a:gd name="connsiteX15" fmla="*/ 3461687 w 3837690"/>
              <a:gd name="connsiteY15" fmla="*/ 2214396 h 3727718"/>
              <a:gd name="connsiteX16" fmla="*/ 3430700 w 3837690"/>
              <a:gd name="connsiteY16" fmla="*/ 2656798 h 3727718"/>
              <a:gd name="connsiteX17" fmla="*/ 3292091 w 3837690"/>
              <a:gd name="connsiteY17" fmla="*/ 2978484 h 3727718"/>
              <a:gd name="connsiteX18" fmla="*/ 3837690 w 3837690"/>
              <a:gd name="connsiteY18" fmla="*/ 3223110 h 3727718"/>
              <a:gd name="connsiteX0" fmla="*/ 3835616 w 3837690"/>
              <a:gd name="connsiteY0" fmla="*/ 3219925 h 3729804"/>
              <a:gd name="connsiteX1" fmla="*/ 3416779 w 3837690"/>
              <a:gd name="connsiteY1" fmla="*/ 3528340 h 3729804"/>
              <a:gd name="connsiteX2" fmla="*/ 2964477 w 3837690"/>
              <a:gd name="connsiteY2" fmla="*/ 3558897 h 3729804"/>
              <a:gd name="connsiteX3" fmla="*/ 2335224 w 3837690"/>
              <a:gd name="connsiteY3" fmla="*/ 3727442 h 3729804"/>
              <a:gd name="connsiteX4" fmla="*/ 1691557 w 3837690"/>
              <a:gd name="connsiteY4" fmla="*/ 3644413 h 3729804"/>
              <a:gd name="connsiteX5" fmla="*/ 1046696 w 3837690"/>
              <a:gd name="connsiteY5" fmla="*/ 3462165 h 3729804"/>
              <a:gd name="connsiteX6" fmla="*/ 268858 w 3837690"/>
              <a:gd name="connsiteY6" fmla="*/ 2950050 h 3729804"/>
              <a:gd name="connsiteX7" fmla="*/ 18644 w 3837690"/>
              <a:gd name="connsiteY7" fmla="*/ 2200752 h 3729804"/>
              <a:gd name="connsiteX8" fmla="*/ 30297 w 3837690"/>
              <a:gd name="connsiteY8" fmla="*/ 1762911 h 3729804"/>
              <a:gd name="connsiteX9" fmla="*/ 301529 w 3837690"/>
              <a:gd name="connsiteY9" fmla="*/ 901232 h 3729804"/>
              <a:gd name="connsiteX10" fmla="*/ 717992 w 3837690"/>
              <a:gd name="connsiteY10" fmla="*/ 341005 h 3729804"/>
              <a:gd name="connsiteX11" fmla="*/ 1651216 w 3837690"/>
              <a:gd name="connsiteY11" fmla="*/ 0 h 3729804"/>
              <a:gd name="connsiteX12" fmla="*/ 2433536 w 3837690"/>
              <a:gd name="connsiteY12" fmla="*/ 50005 h 3729804"/>
              <a:gd name="connsiteX13" fmla="*/ 3027594 w 3837690"/>
              <a:gd name="connsiteY13" fmla="*/ 370369 h 3729804"/>
              <a:gd name="connsiteX14" fmla="*/ 3385290 w 3837690"/>
              <a:gd name="connsiteY14" fmla="*/ 1171254 h 3729804"/>
              <a:gd name="connsiteX15" fmla="*/ 3461687 w 3837690"/>
              <a:gd name="connsiteY15" fmla="*/ 2214396 h 3729804"/>
              <a:gd name="connsiteX16" fmla="*/ 3430700 w 3837690"/>
              <a:gd name="connsiteY16" fmla="*/ 2656798 h 3729804"/>
              <a:gd name="connsiteX17" fmla="*/ 3292091 w 3837690"/>
              <a:gd name="connsiteY17" fmla="*/ 2978484 h 3729804"/>
              <a:gd name="connsiteX18" fmla="*/ 3837690 w 3837690"/>
              <a:gd name="connsiteY18" fmla="*/ 3223110 h 3729804"/>
              <a:gd name="connsiteX0" fmla="*/ 3835616 w 3837690"/>
              <a:gd name="connsiteY0" fmla="*/ 3219925 h 3728640"/>
              <a:gd name="connsiteX1" fmla="*/ 3416779 w 3837690"/>
              <a:gd name="connsiteY1" fmla="*/ 3528340 h 3728640"/>
              <a:gd name="connsiteX2" fmla="*/ 2964477 w 3837690"/>
              <a:gd name="connsiteY2" fmla="*/ 3558897 h 3728640"/>
              <a:gd name="connsiteX3" fmla="*/ 2335224 w 3837690"/>
              <a:gd name="connsiteY3" fmla="*/ 3727442 h 3728640"/>
              <a:gd name="connsiteX4" fmla="*/ 1046696 w 3837690"/>
              <a:gd name="connsiteY4" fmla="*/ 3462165 h 3728640"/>
              <a:gd name="connsiteX5" fmla="*/ 268858 w 3837690"/>
              <a:gd name="connsiteY5" fmla="*/ 2950050 h 3728640"/>
              <a:gd name="connsiteX6" fmla="*/ 18644 w 3837690"/>
              <a:gd name="connsiteY6" fmla="*/ 2200752 h 3728640"/>
              <a:gd name="connsiteX7" fmla="*/ 30297 w 3837690"/>
              <a:gd name="connsiteY7" fmla="*/ 1762911 h 3728640"/>
              <a:gd name="connsiteX8" fmla="*/ 301529 w 3837690"/>
              <a:gd name="connsiteY8" fmla="*/ 901232 h 3728640"/>
              <a:gd name="connsiteX9" fmla="*/ 717992 w 3837690"/>
              <a:gd name="connsiteY9" fmla="*/ 341005 h 3728640"/>
              <a:gd name="connsiteX10" fmla="*/ 1651216 w 3837690"/>
              <a:gd name="connsiteY10" fmla="*/ 0 h 3728640"/>
              <a:gd name="connsiteX11" fmla="*/ 2433536 w 3837690"/>
              <a:gd name="connsiteY11" fmla="*/ 50005 h 3728640"/>
              <a:gd name="connsiteX12" fmla="*/ 3027594 w 3837690"/>
              <a:gd name="connsiteY12" fmla="*/ 370369 h 3728640"/>
              <a:gd name="connsiteX13" fmla="*/ 3385290 w 3837690"/>
              <a:gd name="connsiteY13" fmla="*/ 1171254 h 3728640"/>
              <a:gd name="connsiteX14" fmla="*/ 3461687 w 3837690"/>
              <a:gd name="connsiteY14" fmla="*/ 2214396 h 3728640"/>
              <a:gd name="connsiteX15" fmla="*/ 3430700 w 3837690"/>
              <a:gd name="connsiteY15" fmla="*/ 2656798 h 3728640"/>
              <a:gd name="connsiteX16" fmla="*/ 3292091 w 3837690"/>
              <a:gd name="connsiteY16" fmla="*/ 2978484 h 3728640"/>
              <a:gd name="connsiteX17" fmla="*/ 3837690 w 3837690"/>
              <a:gd name="connsiteY17" fmla="*/ 3223110 h 3728640"/>
              <a:gd name="connsiteX0" fmla="*/ 3835616 w 3837690"/>
              <a:gd name="connsiteY0" fmla="*/ 3219925 h 3728656"/>
              <a:gd name="connsiteX1" fmla="*/ 3417487 w 3837690"/>
              <a:gd name="connsiteY1" fmla="*/ 3513956 h 3728656"/>
              <a:gd name="connsiteX2" fmla="*/ 2964477 w 3837690"/>
              <a:gd name="connsiteY2" fmla="*/ 3558897 h 3728656"/>
              <a:gd name="connsiteX3" fmla="*/ 2335224 w 3837690"/>
              <a:gd name="connsiteY3" fmla="*/ 3727442 h 3728656"/>
              <a:gd name="connsiteX4" fmla="*/ 1046696 w 3837690"/>
              <a:gd name="connsiteY4" fmla="*/ 3462165 h 3728656"/>
              <a:gd name="connsiteX5" fmla="*/ 268858 w 3837690"/>
              <a:gd name="connsiteY5" fmla="*/ 2950050 h 3728656"/>
              <a:gd name="connsiteX6" fmla="*/ 18644 w 3837690"/>
              <a:gd name="connsiteY6" fmla="*/ 2200752 h 3728656"/>
              <a:gd name="connsiteX7" fmla="*/ 30297 w 3837690"/>
              <a:gd name="connsiteY7" fmla="*/ 1762911 h 3728656"/>
              <a:gd name="connsiteX8" fmla="*/ 301529 w 3837690"/>
              <a:gd name="connsiteY8" fmla="*/ 901232 h 3728656"/>
              <a:gd name="connsiteX9" fmla="*/ 717992 w 3837690"/>
              <a:gd name="connsiteY9" fmla="*/ 341005 h 3728656"/>
              <a:gd name="connsiteX10" fmla="*/ 1651216 w 3837690"/>
              <a:gd name="connsiteY10" fmla="*/ 0 h 3728656"/>
              <a:gd name="connsiteX11" fmla="*/ 2433536 w 3837690"/>
              <a:gd name="connsiteY11" fmla="*/ 50005 h 3728656"/>
              <a:gd name="connsiteX12" fmla="*/ 3027594 w 3837690"/>
              <a:gd name="connsiteY12" fmla="*/ 370369 h 3728656"/>
              <a:gd name="connsiteX13" fmla="*/ 3385290 w 3837690"/>
              <a:gd name="connsiteY13" fmla="*/ 1171254 h 3728656"/>
              <a:gd name="connsiteX14" fmla="*/ 3461687 w 3837690"/>
              <a:gd name="connsiteY14" fmla="*/ 2214396 h 3728656"/>
              <a:gd name="connsiteX15" fmla="*/ 3430700 w 3837690"/>
              <a:gd name="connsiteY15" fmla="*/ 2656798 h 3728656"/>
              <a:gd name="connsiteX16" fmla="*/ 3292091 w 3837690"/>
              <a:gd name="connsiteY16" fmla="*/ 2978484 h 3728656"/>
              <a:gd name="connsiteX17" fmla="*/ 3837690 w 3837690"/>
              <a:gd name="connsiteY17" fmla="*/ 3223110 h 3728656"/>
              <a:gd name="connsiteX0" fmla="*/ 3835616 w 3835616"/>
              <a:gd name="connsiteY0" fmla="*/ 3219925 h 3728656"/>
              <a:gd name="connsiteX1" fmla="*/ 3417487 w 3835616"/>
              <a:gd name="connsiteY1" fmla="*/ 3513956 h 3728656"/>
              <a:gd name="connsiteX2" fmla="*/ 2964477 w 3835616"/>
              <a:gd name="connsiteY2" fmla="*/ 3558897 h 3728656"/>
              <a:gd name="connsiteX3" fmla="*/ 2335224 w 3835616"/>
              <a:gd name="connsiteY3" fmla="*/ 3727442 h 3728656"/>
              <a:gd name="connsiteX4" fmla="*/ 1046696 w 3835616"/>
              <a:gd name="connsiteY4" fmla="*/ 3462165 h 3728656"/>
              <a:gd name="connsiteX5" fmla="*/ 268858 w 3835616"/>
              <a:gd name="connsiteY5" fmla="*/ 2950050 h 3728656"/>
              <a:gd name="connsiteX6" fmla="*/ 18644 w 3835616"/>
              <a:gd name="connsiteY6" fmla="*/ 2200752 h 3728656"/>
              <a:gd name="connsiteX7" fmla="*/ 30297 w 3835616"/>
              <a:gd name="connsiteY7" fmla="*/ 1762911 h 3728656"/>
              <a:gd name="connsiteX8" fmla="*/ 301529 w 3835616"/>
              <a:gd name="connsiteY8" fmla="*/ 901232 h 3728656"/>
              <a:gd name="connsiteX9" fmla="*/ 717992 w 3835616"/>
              <a:gd name="connsiteY9" fmla="*/ 341005 h 3728656"/>
              <a:gd name="connsiteX10" fmla="*/ 1651216 w 3835616"/>
              <a:gd name="connsiteY10" fmla="*/ 0 h 3728656"/>
              <a:gd name="connsiteX11" fmla="*/ 2433536 w 3835616"/>
              <a:gd name="connsiteY11" fmla="*/ 50005 h 3728656"/>
              <a:gd name="connsiteX12" fmla="*/ 3027594 w 3835616"/>
              <a:gd name="connsiteY12" fmla="*/ 370369 h 3728656"/>
              <a:gd name="connsiteX13" fmla="*/ 3385290 w 3835616"/>
              <a:gd name="connsiteY13" fmla="*/ 1171254 h 3728656"/>
              <a:gd name="connsiteX14" fmla="*/ 3461687 w 3835616"/>
              <a:gd name="connsiteY14" fmla="*/ 2214396 h 3728656"/>
              <a:gd name="connsiteX15" fmla="*/ 3430700 w 3835616"/>
              <a:gd name="connsiteY15" fmla="*/ 2656798 h 3728656"/>
              <a:gd name="connsiteX16" fmla="*/ 3292091 w 3835616"/>
              <a:gd name="connsiteY16" fmla="*/ 2978484 h 3728656"/>
              <a:gd name="connsiteX17" fmla="*/ 3751780 w 3835616"/>
              <a:gd name="connsiteY17" fmla="*/ 3256428 h 3728656"/>
              <a:gd name="connsiteX0" fmla="*/ 3835616 w 3835616"/>
              <a:gd name="connsiteY0" fmla="*/ 3219925 h 3729924"/>
              <a:gd name="connsiteX1" fmla="*/ 3417487 w 3835616"/>
              <a:gd name="connsiteY1" fmla="*/ 3513956 h 3729924"/>
              <a:gd name="connsiteX2" fmla="*/ 2964477 w 3835616"/>
              <a:gd name="connsiteY2" fmla="*/ 3558897 h 3729924"/>
              <a:gd name="connsiteX3" fmla="*/ 2222800 w 3835616"/>
              <a:gd name="connsiteY3" fmla="*/ 3728717 h 3729924"/>
              <a:gd name="connsiteX4" fmla="*/ 1046696 w 3835616"/>
              <a:gd name="connsiteY4" fmla="*/ 3462165 h 3729924"/>
              <a:gd name="connsiteX5" fmla="*/ 268858 w 3835616"/>
              <a:gd name="connsiteY5" fmla="*/ 2950050 h 3729924"/>
              <a:gd name="connsiteX6" fmla="*/ 18644 w 3835616"/>
              <a:gd name="connsiteY6" fmla="*/ 2200752 h 3729924"/>
              <a:gd name="connsiteX7" fmla="*/ 30297 w 3835616"/>
              <a:gd name="connsiteY7" fmla="*/ 1762911 h 3729924"/>
              <a:gd name="connsiteX8" fmla="*/ 301529 w 3835616"/>
              <a:gd name="connsiteY8" fmla="*/ 901232 h 3729924"/>
              <a:gd name="connsiteX9" fmla="*/ 717992 w 3835616"/>
              <a:gd name="connsiteY9" fmla="*/ 341005 h 3729924"/>
              <a:gd name="connsiteX10" fmla="*/ 1651216 w 3835616"/>
              <a:gd name="connsiteY10" fmla="*/ 0 h 3729924"/>
              <a:gd name="connsiteX11" fmla="*/ 2433536 w 3835616"/>
              <a:gd name="connsiteY11" fmla="*/ 50005 h 3729924"/>
              <a:gd name="connsiteX12" fmla="*/ 3027594 w 3835616"/>
              <a:gd name="connsiteY12" fmla="*/ 370369 h 3729924"/>
              <a:gd name="connsiteX13" fmla="*/ 3385290 w 3835616"/>
              <a:gd name="connsiteY13" fmla="*/ 1171254 h 3729924"/>
              <a:gd name="connsiteX14" fmla="*/ 3461687 w 3835616"/>
              <a:gd name="connsiteY14" fmla="*/ 2214396 h 3729924"/>
              <a:gd name="connsiteX15" fmla="*/ 3430700 w 3835616"/>
              <a:gd name="connsiteY15" fmla="*/ 2656798 h 3729924"/>
              <a:gd name="connsiteX16" fmla="*/ 3292091 w 3835616"/>
              <a:gd name="connsiteY16" fmla="*/ 2978484 h 3729924"/>
              <a:gd name="connsiteX17" fmla="*/ 3751780 w 3835616"/>
              <a:gd name="connsiteY17" fmla="*/ 3256428 h 3729924"/>
              <a:gd name="connsiteX0" fmla="*/ 3835616 w 3835616"/>
              <a:gd name="connsiteY0" fmla="*/ 3219925 h 3731978"/>
              <a:gd name="connsiteX1" fmla="*/ 3417487 w 3835616"/>
              <a:gd name="connsiteY1" fmla="*/ 3513956 h 3731978"/>
              <a:gd name="connsiteX2" fmla="*/ 2964477 w 3835616"/>
              <a:gd name="connsiteY2" fmla="*/ 3558897 h 3731978"/>
              <a:gd name="connsiteX3" fmla="*/ 2222800 w 3835616"/>
              <a:gd name="connsiteY3" fmla="*/ 3728717 h 3731978"/>
              <a:gd name="connsiteX4" fmla="*/ 1046696 w 3835616"/>
              <a:gd name="connsiteY4" fmla="*/ 3462165 h 3731978"/>
              <a:gd name="connsiteX5" fmla="*/ 268858 w 3835616"/>
              <a:gd name="connsiteY5" fmla="*/ 2950050 h 3731978"/>
              <a:gd name="connsiteX6" fmla="*/ 18644 w 3835616"/>
              <a:gd name="connsiteY6" fmla="*/ 2200752 h 3731978"/>
              <a:gd name="connsiteX7" fmla="*/ 30297 w 3835616"/>
              <a:gd name="connsiteY7" fmla="*/ 1762911 h 3731978"/>
              <a:gd name="connsiteX8" fmla="*/ 301529 w 3835616"/>
              <a:gd name="connsiteY8" fmla="*/ 901232 h 3731978"/>
              <a:gd name="connsiteX9" fmla="*/ 717992 w 3835616"/>
              <a:gd name="connsiteY9" fmla="*/ 341005 h 3731978"/>
              <a:gd name="connsiteX10" fmla="*/ 1651216 w 3835616"/>
              <a:gd name="connsiteY10" fmla="*/ 0 h 3731978"/>
              <a:gd name="connsiteX11" fmla="*/ 2433536 w 3835616"/>
              <a:gd name="connsiteY11" fmla="*/ 50005 h 3731978"/>
              <a:gd name="connsiteX12" fmla="*/ 3027594 w 3835616"/>
              <a:gd name="connsiteY12" fmla="*/ 370369 h 3731978"/>
              <a:gd name="connsiteX13" fmla="*/ 3385290 w 3835616"/>
              <a:gd name="connsiteY13" fmla="*/ 1171254 h 3731978"/>
              <a:gd name="connsiteX14" fmla="*/ 3461687 w 3835616"/>
              <a:gd name="connsiteY14" fmla="*/ 2214396 h 3731978"/>
              <a:gd name="connsiteX15" fmla="*/ 3430700 w 3835616"/>
              <a:gd name="connsiteY15" fmla="*/ 2656798 h 3731978"/>
              <a:gd name="connsiteX16" fmla="*/ 3292091 w 3835616"/>
              <a:gd name="connsiteY16" fmla="*/ 2978484 h 3731978"/>
              <a:gd name="connsiteX17" fmla="*/ 3751780 w 3835616"/>
              <a:gd name="connsiteY17" fmla="*/ 3256428 h 3731978"/>
              <a:gd name="connsiteX0" fmla="*/ 3835616 w 3835616"/>
              <a:gd name="connsiteY0" fmla="*/ 3219925 h 3731979"/>
              <a:gd name="connsiteX1" fmla="*/ 3417487 w 3835616"/>
              <a:gd name="connsiteY1" fmla="*/ 3513956 h 3731979"/>
              <a:gd name="connsiteX2" fmla="*/ 2964477 w 3835616"/>
              <a:gd name="connsiteY2" fmla="*/ 3558897 h 3731979"/>
              <a:gd name="connsiteX3" fmla="*/ 2222800 w 3835616"/>
              <a:gd name="connsiteY3" fmla="*/ 3728717 h 3731979"/>
              <a:gd name="connsiteX4" fmla="*/ 1046696 w 3835616"/>
              <a:gd name="connsiteY4" fmla="*/ 3462165 h 3731979"/>
              <a:gd name="connsiteX5" fmla="*/ 268858 w 3835616"/>
              <a:gd name="connsiteY5" fmla="*/ 2950050 h 3731979"/>
              <a:gd name="connsiteX6" fmla="*/ 18644 w 3835616"/>
              <a:gd name="connsiteY6" fmla="*/ 2200752 h 3731979"/>
              <a:gd name="connsiteX7" fmla="*/ 30297 w 3835616"/>
              <a:gd name="connsiteY7" fmla="*/ 1762911 h 3731979"/>
              <a:gd name="connsiteX8" fmla="*/ 717992 w 3835616"/>
              <a:gd name="connsiteY8" fmla="*/ 341005 h 3731979"/>
              <a:gd name="connsiteX9" fmla="*/ 1651216 w 3835616"/>
              <a:gd name="connsiteY9" fmla="*/ 0 h 3731979"/>
              <a:gd name="connsiteX10" fmla="*/ 2433536 w 3835616"/>
              <a:gd name="connsiteY10" fmla="*/ 50005 h 3731979"/>
              <a:gd name="connsiteX11" fmla="*/ 3027594 w 3835616"/>
              <a:gd name="connsiteY11" fmla="*/ 370369 h 3731979"/>
              <a:gd name="connsiteX12" fmla="*/ 3385290 w 3835616"/>
              <a:gd name="connsiteY12" fmla="*/ 1171254 h 3731979"/>
              <a:gd name="connsiteX13" fmla="*/ 3461687 w 3835616"/>
              <a:gd name="connsiteY13" fmla="*/ 2214396 h 3731979"/>
              <a:gd name="connsiteX14" fmla="*/ 3430700 w 3835616"/>
              <a:gd name="connsiteY14" fmla="*/ 2656798 h 3731979"/>
              <a:gd name="connsiteX15" fmla="*/ 3292091 w 3835616"/>
              <a:gd name="connsiteY15" fmla="*/ 2978484 h 3731979"/>
              <a:gd name="connsiteX16" fmla="*/ 3751780 w 3835616"/>
              <a:gd name="connsiteY16" fmla="*/ 3256428 h 3731979"/>
              <a:gd name="connsiteX0" fmla="*/ 3835616 w 3835616"/>
              <a:gd name="connsiteY0" fmla="*/ 3219925 h 3731979"/>
              <a:gd name="connsiteX1" fmla="*/ 3417487 w 3835616"/>
              <a:gd name="connsiteY1" fmla="*/ 3513956 h 3731979"/>
              <a:gd name="connsiteX2" fmla="*/ 2964477 w 3835616"/>
              <a:gd name="connsiteY2" fmla="*/ 3558897 h 3731979"/>
              <a:gd name="connsiteX3" fmla="*/ 2222800 w 3835616"/>
              <a:gd name="connsiteY3" fmla="*/ 3728717 h 3731979"/>
              <a:gd name="connsiteX4" fmla="*/ 1046696 w 3835616"/>
              <a:gd name="connsiteY4" fmla="*/ 3462165 h 3731979"/>
              <a:gd name="connsiteX5" fmla="*/ 268858 w 3835616"/>
              <a:gd name="connsiteY5" fmla="*/ 2950050 h 3731979"/>
              <a:gd name="connsiteX6" fmla="*/ 18644 w 3835616"/>
              <a:gd name="connsiteY6" fmla="*/ 2200752 h 3731979"/>
              <a:gd name="connsiteX7" fmla="*/ 30297 w 3835616"/>
              <a:gd name="connsiteY7" fmla="*/ 1762911 h 3731979"/>
              <a:gd name="connsiteX8" fmla="*/ 542523 w 3835616"/>
              <a:gd name="connsiteY8" fmla="*/ 291475 h 3731979"/>
              <a:gd name="connsiteX9" fmla="*/ 1651216 w 3835616"/>
              <a:gd name="connsiteY9" fmla="*/ 0 h 3731979"/>
              <a:gd name="connsiteX10" fmla="*/ 2433536 w 3835616"/>
              <a:gd name="connsiteY10" fmla="*/ 50005 h 3731979"/>
              <a:gd name="connsiteX11" fmla="*/ 3027594 w 3835616"/>
              <a:gd name="connsiteY11" fmla="*/ 370369 h 3731979"/>
              <a:gd name="connsiteX12" fmla="*/ 3385290 w 3835616"/>
              <a:gd name="connsiteY12" fmla="*/ 1171254 h 3731979"/>
              <a:gd name="connsiteX13" fmla="*/ 3461687 w 3835616"/>
              <a:gd name="connsiteY13" fmla="*/ 2214396 h 3731979"/>
              <a:gd name="connsiteX14" fmla="*/ 3430700 w 3835616"/>
              <a:gd name="connsiteY14" fmla="*/ 2656798 h 3731979"/>
              <a:gd name="connsiteX15" fmla="*/ 3292091 w 3835616"/>
              <a:gd name="connsiteY15" fmla="*/ 2978484 h 3731979"/>
              <a:gd name="connsiteX16" fmla="*/ 3751780 w 3835616"/>
              <a:gd name="connsiteY16" fmla="*/ 3256428 h 3731979"/>
              <a:gd name="connsiteX0" fmla="*/ 3833553 w 3833553"/>
              <a:gd name="connsiteY0" fmla="*/ 3219925 h 3731979"/>
              <a:gd name="connsiteX1" fmla="*/ 3415424 w 3833553"/>
              <a:gd name="connsiteY1" fmla="*/ 3513956 h 3731979"/>
              <a:gd name="connsiteX2" fmla="*/ 2962414 w 3833553"/>
              <a:gd name="connsiteY2" fmla="*/ 3558897 h 3731979"/>
              <a:gd name="connsiteX3" fmla="*/ 2220737 w 3833553"/>
              <a:gd name="connsiteY3" fmla="*/ 3728717 h 3731979"/>
              <a:gd name="connsiteX4" fmla="*/ 1044633 w 3833553"/>
              <a:gd name="connsiteY4" fmla="*/ 3462165 h 3731979"/>
              <a:gd name="connsiteX5" fmla="*/ 266795 w 3833553"/>
              <a:gd name="connsiteY5" fmla="*/ 2950050 h 3731979"/>
              <a:gd name="connsiteX6" fmla="*/ 16581 w 3833553"/>
              <a:gd name="connsiteY6" fmla="*/ 2200752 h 3731979"/>
              <a:gd name="connsiteX7" fmla="*/ 34598 w 3833553"/>
              <a:gd name="connsiteY7" fmla="*/ 1633447 h 3731979"/>
              <a:gd name="connsiteX8" fmla="*/ 540460 w 3833553"/>
              <a:gd name="connsiteY8" fmla="*/ 291475 h 3731979"/>
              <a:gd name="connsiteX9" fmla="*/ 1649153 w 3833553"/>
              <a:gd name="connsiteY9" fmla="*/ 0 h 3731979"/>
              <a:gd name="connsiteX10" fmla="*/ 2431473 w 3833553"/>
              <a:gd name="connsiteY10" fmla="*/ 50005 h 3731979"/>
              <a:gd name="connsiteX11" fmla="*/ 3025531 w 3833553"/>
              <a:gd name="connsiteY11" fmla="*/ 370369 h 3731979"/>
              <a:gd name="connsiteX12" fmla="*/ 3383227 w 3833553"/>
              <a:gd name="connsiteY12" fmla="*/ 1171254 h 3731979"/>
              <a:gd name="connsiteX13" fmla="*/ 3459624 w 3833553"/>
              <a:gd name="connsiteY13" fmla="*/ 2214396 h 3731979"/>
              <a:gd name="connsiteX14" fmla="*/ 3428637 w 3833553"/>
              <a:gd name="connsiteY14" fmla="*/ 2656798 h 3731979"/>
              <a:gd name="connsiteX15" fmla="*/ 3290028 w 3833553"/>
              <a:gd name="connsiteY15" fmla="*/ 2978484 h 3731979"/>
              <a:gd name="connsiteX16" fmla="*/ 3749717 w 3833553"/>
              <a:gd name="connsiteY16" fmla="*/ 3256428 h 3731979"/>
              <a:gd name="connsiteX0" fmla="*/ 3833553 w 3833553"/>
              <a:gd name="connsiteY0" fmla="*/ 3219925 h 3731979"/>
              <a:gd name="connsiteX1" fmla="*/ 3415424 w 3833553"/>
              <a:gd name="connsiteY1" fmla="*/ 3513956 h 3731979"/>
              <a:gd name="connsiteX2" fmla="*/ 2962414 w 3833553"/>
              <a:gd name="connsiteY2" fmla="*/ 3558897 h 3731979"/>
              <a:gd name="connsiteX3" fmla="*/ 2220737 w 3833553"/>
              <a:gd name="connsiteY3" fmla="*/ 3728717 h 3731979"/>
              <a:gd name="connsiteX4" fmla="*/ 1044633 w 3833553"/>
              <a:gd name="connsiteY4" fmla="*/ 3462165 h 3731979"/>
              <a:gd name="connsiteX5" fmla="*/ 266795 w 3833553"/>
              <a:gd name="connsiteY5" fmla="*/ 2950050 h 3731979"/>
              <a:gd name="connsiteX6" fmla="*/ 16581 w 3833553"/>
              <a:gd name="connsiteY6" fmla="*/ 2200752 h 3731979"/>
              <a:gd name="connsiteX7" fmla="*/ 34598 w 3833553"/>
              <a:gd name="connsiteY7" fmla="*/ 1633447 h 3731979"/>
              <a:gd name="connsiteX8" fmla="*/ 540460 w 3833553"/>
              <a:gd name="connsiteY8" fmla="*/ 291475 h 3731979"/>
              <a:gd name="connsiteX9" fmla="*/ 1649153 w 3833553"/>
              <a:gd name="connsiteY9" fmla="*/ 0 h 3731979"/>
              <a:gd name="connsiteX10" fmla="*/ 2431473 w 3833553"/>
              <a:gd name="connsiteY10" fmla="*/ 50005 h 3731979"/>
              <a:gd name="connsiteX11" fmla="*/ 3025531 w 3833553"/>
              <a:gd name="connsiteY11" fmla="*/ 370369 h 3731979"/>
              <a:gd name="connsiteX12" fmla="*/ 3383227 w 3833553"/>
              <a:gd name="connsiteY12" fmla="*/ 1171254 h 3731979"/>
              <a:gd name="connsiteX13" fmla="*/ 3459624 w 3833553"/>
              <a:gd name="connsiteY13" fmla="*/ 2214396 h 3731979"/>
              <a:gd name="connsiteX14" fmla="*/ 3428637 w 3833553"/>
              <a:gd name="connsiteY14" fmla="*/ 2656798 h 3731979"/>
              <a:gd name="connsiteX15" fmla="*/ 3290028 w 3833553"/>
              <a:gd name="connsiteY15" fmla="*/ 2978484 h 3731979"/>
              <a:gd name="connsiteX16" fmla="*/ 3749717 w 3833553"/>
              <a:gd name="connsiteY16" fmla="*/ 3256428 h 3731979"/>
              <a:gd name="connsiteX0" fmla="*/ 3833188 w 3833188"/>
              <a:gd name="connsiteY0" fmla="*/ 3219925 h 3731979"/>
              <a:gd name="connsiteX1" fmla="*/ 3415059 w 3833188"/>
              <a:gd name="connsiteY1" fmla="*/ 3513956 h 3731979"/>
              <a:gd name="connsiteX2" fmla="*/ 2962049 w 3833188"/>
              <a:gd name="connsiteY2" fmla="*/ 3558897 h 3731979"/>
              <a:gd name="connsiteX3" fmla="*/ 2220372 w 3833188"/>
              <a:gd name="connsiteY3" fmla="*/ 3728717 h 3731979"/>
              <a:gd name="connsiteX4" fmla="*/ 1044268 w 3833188"/>
              <a:gd name="connsiteY4" fmla="*/ 3462165 h 3731979"/>
              <a:gd name="connsiteX5" fmla="*/ 261479 w 3833188"/>
              <a:gd name="connsiteY5" fmla="*/ 3050740 h 3731979"/>
              <a:gd name="connsiteX6" fmla="*/ 16216 w 3833188"/>
              <a:gd name="connsiteY6" fmla="*/ 2200752 h 3731979"/>
              <a:gd name="connsiteX7" fmla="*/ 34233 w 3833188"/>
              <a:gd name="connsiteY7" fmla="*/ 1633447 h 3731979"/>
              <a:gd name="connsiteX8" fmla="*/ 540095 w 3833188"/>
              <a:gd name="connsiteY8" fmla="*/ 291475 h 3731979"/>
              <a:gd name="connsiteX9" fmla="*/ 1648788 w 3833188"/>
              <a:gd name="connsiteY9" fmla="*/ 0 h 3731979"/>
              <a:gd name="connsiteX10" fmla="*/ 2431108 w 3833188"/>
              <a:gd name="connsiteY10" fmla="*/ 50005 h 3731979"/>
              <a:gd name="connsiteX11" fmla="*/ 3025166 w 3833188"/>
              <a:gd name="connsiteY11" fmla="*/ 370369 h 3731979"/>
              <a:gd name="connsiteX12" fmla="*/ 3382862 w 3833188"/>
              <a:gd name="connsiteY12" fmla="*/ 1171254 h 3731979"/>
              <a:gd name="connsiteX13" fmla="*/ 3459259 w 3833188"/>
              <a:gd name="connsiteY13" fmla="*/ 2214396 h 3731979"/>
              <a:gd name="connsiteX14" fmla="*/ 3428272 w 3833188"/>
              <a:gd name="connsiteY14" fmla="*/ 2656798 h 3731979"/>
              <a:gd name="connsiteX15" fmla="*/ 3289663 w 3833188"/>
              <a:gd name="connsiteY15" fmla="*/ 2978484 h 3731979"/>
              <a:gd name="connsiteX16" fmla="*/ 3749352 w 3833188"/>
              <a:gd name="connsiteY16" fmla="*/ 3256428 h 3731979"/>
              <a:gd name="connsiteX0" fmla="*/ 3833188 w 3833188"/>
              <a:gd name="connsiteY0" fmla="*/ 3219925 h 3729118"/>
              <a:gd name="connsiteX1" fmla="*/ 3415059 w 3833188"/>
              <a:gd name="connsiteY1" fmla="*/ 3513956 h 3729118"/>
              <a:gd name="connsiteX2" fmla="*/ 2962049 w 3833188"/>
              <a:gd name="connsiteY2" fmla="*/ 3558897 h 3729118"/>
              <a:gd name="connsiteX3" fmla="*/ 2220372 w 3833188"/>
              <a:gd name="connsiteY3" fmla="*/ 3728717 h 3729118"/>
              <a:gd name="connsiteX4" fmla="*/ 1042147 w 3833188"/>
              <a:gd name="connsiteY4" fmla="*/ 3505319 h 3729118"/>
              <a:gd name="connsiteX5" fmla="*/ 261479 w 3833188"/>
              <a:gd name="connsiteY5" fmla="*/ 3050740 h 3729118"/>
              <a:gd name="connsiteX6" fmla="*/ 16216 w 3833188"/>
              <a:gd name="connsiteY6" fmla="*/ 2200752 h 3729118"/>
              <a:gd name="connsiteX7" fmla="*/ 34233 w 3833188"/>
              <a:gd name="connsiteY7" fmla="*/ 1633447 h 3729118"/>
              <a:gd name="connsiteX8" fmla="*/ 540095 w 3833188"/>
              <a:gd name="connsiteY8" fmla="*/ 291475 h 3729118"/>
              <a:gd name="connsiteX9" fmla="*/ 1648788 w 3833188"/>
              <a:gd name="connsiteY9" fmla="*/ 0 h 3729118"/>
              <a:gd name="connsiteX10" fmla="*/ 2431108 w 3833188"/>
              <a:gd name="connsiteY10" fmla="*/ 50005 h 3729118"/>
              <a:gd name="connsiteX11" fmla="*/ 3025166 w 3833188"/>
              <a:gd name="connsiteY11" fmla="*/ 370369 h 3729118"/>
              <a:gd name="connsiteX12" fmla="*/ 3382862 w 3833188"/>
              <a:gd name="connsiteY12" fmla="*/ 1171254 h 3729118"/>
              <a:gd name="connsiteX13" fmla="*/ 3459259 w 3833188"/>
              <a:gd name="connsiteY13" fmla="*/ 2214396 h 3729118"/>
              <a:gd name="connsiteX14" fmla="*/ 3428272 w 3833188"/>
              <a:gd name="connsiteY14" fmla="*/ 2656798 h 3729118"/>
              <a:gd name="connsiteX15" fmla="*/ 3289663 w 3833188"/>
              <a:gd name="connsiteY15" fmla="*/ 2978484 h 3729118"/>
              <a:gd name="connsiteX16" fmla="*/ 3749352 w 3833188"/>
              <a:gd name="connsiteY16" fmla="*/ 3256428 h 3729118"/>
              <a:gd name="connsiteX0" fmla="*/ 3755903 w 3755903"/>
              <a:gd name="connsiteY0" fmla="*/ 3264410 h 3729117"/>
              <a:gd name="connsiteX1" fmla="*/ 3415059 w 3755903"/>
              <a:gd name="connsiteY1" fmla="*/ 3513956 h 3729117"/>
              <a:gd name="connsiteX2" fmla="*/ 2962049 w 3755903"/>
              <a:gd name="connsiteY2" fmla="*/ 3558897 h 3729117"/>
              <a:gd name="connsiteX3" fmla="*/ 2220372 w 3755903"/>
              <a:gd name="connsiteY3" fmla="*/ 3728717 h 3729117"/>
              <a:gd name="connsiteX4" fmla="*/ 1042147 w 3755903"/>
              <a:gd name="connsiteY4" fmla="*/ 3505319 h 3729117"/>
              <a:gd name="connsiteX5" fmla="*/ 261479 w 3755903"/>
              <a:gd name="connsiteY5" fmla="*/ 3050740 h 3729117"/>
              <a:gd name="connsiteX6" fmla="*/ 16216 w 3755903"/>
              <a:gd name="connsiteY6" fmla="*/ 2200752 h 3729117"/>
              <a:gd name="connsiteX7" fmla="*/ 34233 w 3755903"/>
              <a:gd name="connsiteY7" fmla="*/ 1633447 h 3729117"/>
              <a:gd name="connsiteX8" fmla="*/ 540095 w 3755903"/>
              <a:gd name="connsiteY8" fmla="*/ 291475 h 3729117"/>
              <a:gd name="connsiteX9" fmla="*/ 1648788 w 3755903"/>
              <a:gd name="connsiteY9" fmla="*/ 0 h 3729117"/>
              <a:gd name="connsiteX10" fmla="*/ 2431108 w 3755903"/>
              <a:gd name="connsiteY10" fmla="*/ 50005 h 3729117"/>
              <a:gd name="connsiteX11" fmla="*/ 3025166 w 3755903"/>
              <a:gd name="connsiteY11" fmla="*/ 370369 h 3729117"/>
              <a:gd name="connsiteX12" fmla="*/ 3382862 w 3755903"/>
              <a:gd name="connsiteY12" fmla="*/ 1171254 h 3729117"/>
              <a:gd name="connsiteX13" fmla="*/ 3459259 w 3755903"/>
              <a:gd name="connsiteY13" fmla="*/ 2214396 h 3729117"/>
              <a:gd name="connsiteX14" fmla="*/ 3428272 w 3755903"/>
              <a:gd name="connsiteY14" fmla="*/ 2656798 h 3729117"/>
              <a:gd name="connsiteX15" fmla="*/ 3289663 w 3755903"/>
              <a:gd name="connsiteY15" fmla="*/ 2978484 h 3729117"/>
              <a:gd name="connsiteX16" fmla="*/ 3749352 w 3755903"/>
              <a:gd name="connsiteY16" fmla="*/ 3256428 h 3729117"/>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59259 w 3755903"/>
              <a:gd name="connsiteY13" fmla="*/ 2214396 h 3729114"/>
              <a:gd name="connsiteX14" fmla="*/ 3428272 w 3755903"/>
              <a:gd name="connsiteY14" fmla="*/ 2656798 h 3729114"/>
              <a:gd name="connsiteX15" fmla="*/ 3289663 w 3755903"/>
              <a:gd name="connsiteY15" fmla="*/ 2978484 h 3729114"/>
              <a:gd name="connsiteX16" fmla="*/ 3749352 w 3755903"/>
              <a:gd name="connsiteY16"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59259 w 3755903"/>
              <a:gd name="connsiteY13" fmla="*/ 2214396 h 3729114"/>
              <a:gd name="connsiteX14" fmla="*/ 3422529 w 3755903"/>
              <a:gd name="connsiteY14" fmla="*/ 2656123 h 3729114"/>
              <a:gd name="connsiteX15" fmla="*/ 3289663 w 3755903"/>
              <a:gd name="connsiteY15" fmla="*/ 2978484 h 3729114"/>
              <a:gd name="connsiteX16" fmla="*/ 3749352 w 3755903"/>
              <a:gd name="connsiteY16"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22529 w 3755903"/>
              <a:gd name="connsiteY13" fmla="*/ 2656123 h 3729114"/>
              <a:gd name="connsiteX14" fmla="*/ 3289663 w 3755903"/>
              <a:gd name="connsiteY14" fmla="*/ 2978484 h 3729114"/>
              <a:gd name="connsiteX15" fmla="*/ 3749352 w 3755903"/>
              <a:gd name="connsiteY15"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30454 w 3755903"/>
              <a:gd name="connsiteY13" fmla="*/ 2612424 h 3729114"/>
              <a:gd name="connsiteX14" fmla="*/ 3289663 w 3755903"/>
              <a:gd name="connsiteY14" fmla="*/ 2978484 h 3729114"/>
              <a:gd name="connsiteX15" fmla="*/ 3749352 w 3755903"/>
              <a:gd name="connsiteY15"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30454 w 3755903"/>
              <a:gd name="connsiteY13" fmla="*/ 2612424 h 3729114"/>
              <a:gd name="connsiteX14" fmla="*/ 3289663 w 3755903"/>
              <a:gd name="connsiteY14" fmla="*/ 2978484 h 3729114"/>
              <a:gd name="connsiteX15" fmla="*/ 3749352 w 3755903"/>
              <a:gd name="connsiteY15" fmla="*/ 3256428 h 3729114"/>
              <a:gd name="connsiteX0" fmla="*/ 3755903 w 3755903"/>
              <a:gd name="connsiteY0" fmla="*/ 3264410 h 3728881"/>
              <a:gd name="connsiteX1" fmla="*/ 3391649 w 3755903"/>
              <a:gd name="connsiteY1" fmla="*/ 3520134 h 3728881"/>
              <a:gd name="connsiteX2" fmla="*/ 2962922 w 3755903"/>
              <a:gd name="connsiteY2" fmla="*/ 3541149 h 3728881"/>
              <a:gd name="connsiteX3" fmla="*/ 2220372 w 3755903"/>
              <a:gd name="connsiteY3" fmla="*/ 3728717 h 3728881"/>
              <a:gd name="connsiteX4" fmla="*/ 1042147 w 3755903"/>
              <a:gd name="connsiteY4" fmla="*/ 3505319 h 3728881"/>
              <a:gd name="connsiteX5" fmla="*/ 261479 w 3755903"/>
              <a:gd name="connsiteY5" fmla="*/ 3050740 h 3728881"/>
              <a:gd name="connsiteX6" fmla="*/ 16216 w 3755903"/>
              <a:gd name="connsiteY6" fmla="*/ 2200752 h 3728881"/>
              <a:gd name="connsiteX7" fmla="*/ 34233 w 3755903"/>
              <a:gd name="connsiteY7" fmla="*/ 1633447 h 3728881"/>
              <a:gd name="connsiteX8" fmla="*/ 540095 w 3755903"/>
              <a:gd name="connsiteY8" fmla="*/ 291475 h 3728881"/>
              <a:gd name="connsiteX9" fmla="*/ 1648788 w 3755903"/>
              <a:gd name="connsiteY9" fmla="*/ 0 h 3728881"/>
              <a:gd name="connsiteX10" fmla="*/ 2431108 w 3755903"/>
              <a:gd name="connsiteY10" fmla="*/ 50005 h 3728881"/>
              <a:gd name="connsiteX11" fmla="*/ 3025166 w 3755903"/>
              <a:gd name="connsiteY11" fmla="*/ 370369 h 3728881"/>
              <a:gd name="connsiteX12" fmla="*/ 3382862 w 3755903"/>
              <a:gd name="connsiteY12" fmla="*/ 1171254 h 3728881"/>
              <a:gd name="connsiteX13" fmla="*/ 3430454 w 3755903"/>
              <a:gd name="connsiteY13" fmla="*/ 2612424 h 3728881"/>
              <a:gd name="connsiteX14" fmla="*/ 3289663 w 3755903"/>
              <a:gd name="connsiteY14" fmla="*/ 2978484 h 3728881"/>
              <a:gd name="connsiteX15" fmla="*/ 3749352 w 3755903"/>
              <a:gd name="connsiteY15" fmla="*/ 3256428 h 3728881"/>
              <a:gd name="connsiteX0" fmla="*/ 3755903 w 3755903"/>
              <a:gd name="connsiteY0" fmla="*/ 3264410 h 3728816"/>
              <a:gd name="connsiteX1" fmla="*/ 3391649 w 3755903"/>
              <a:gd name="connsiteY1" fmla="*/ 3520134 h 3728816"/>
              <a:gd name="connsiteX2" fmla="*/ 2962922 w 3755903"/>
              <a:gd name="connsiteY2" fmla="*/ 3541149 h 3728816"/>
              <a:gd name="connsiteX3" fmla="*/ 2220372 w 3755903"/>
              <a:gd name="connsiteY3" fmla="*/ 3728717 h 3728816"/>
              <a:gd name="connsiteX4" fmla="*/ 1039530 w 3755903"/>
              <a:gd name="connsiteY4" fmla="*/ 3558566 h 3728816"/>
              <a:gd name="connsiteX5" fmla="*/ 261479 w 3755903"/>
              <a:gd name="connsiteY5" fmla="*/ 3050740 h 3728816"/>
              <a:gd name="connsiteX6" fmla="*/ 16216 w 3755903"/>
              <a:gd name="connsiteY6" fmla="*/ 2200752 h 3728816"/>
              <a:gd name="connsiteX7" fmla="*/ 34233 w 3755903"/>
              <a:gd name="connsiteY7" fmla="*/ 1633447 h 3728816"/>
              <a:gd name="connsiteX8" fmla="*/ 540095 w 3755903"/>
              <a:gd name="connsiteY8" fmla="*/ 291475 h 3728816"/>
              <a:gd name="connsiteX9" fmla="*/ 1648788 w 3755903"/>
              <a:gd name="connsiteY9" fmla="*/ 0 h 3728816"/>
              <a:gd name="connsiteX10" fmla="*/ 2431108 w 3755903"/>
              <a:gd name="connsiteY10" fmla="*/ 50005 h 3728816"/>
              <a:gd name="connsiteX11" fmla="*/ 3025166 w 3755903"/>
              <a:gd name="connsiteY11" fmla="*/ 370369 h 3728816"/>
              <a:gd name="connsiteX12" fmla="*/ 3382862 w 3755903"/>
              <a:gd name="connsiteY12" fmla="*/ 1171254 h 3728816"/>
              <a:gd name="connsiteX13" fmla="*/ 3430454 w 3755903"/>
              <a:gd name="connsiteY13" fmla="*/ 2612424 h 3728816"/>
              <a:gd name="connsiteX14" fmla="*/ 3289663 w 3755903"/>
              <a:gd name="connsiteY14" fmla="*/ 2978484 h 3728816"/>
              <a:gd name="connsiteX15" fmla="*/ 3749352 w 3755903"/>
              <a:gd name="connsiteY15" fmla="*/ 3256428 h 3728816"/>
              <a:gd name="connsiteX0" fmla="*/ 3750266 w 3750266"/>
              <a:gd name="connsiteY0" fmla="*/ 3264410 h 3728817"/>
              <a:gd name="connsiteX1" fmla="*/ 3386012 w 3750266"/>
              <a:gd name="connsiteY1" fmla="*/ 3520134 h 3728817"/>
              <a:gd name="connsiteX2" fmla="*/ 2957285 w 3750266"/>
              <a:gd name="connsiteY2" fmla="*/ 3541149 h 3728817"/>
              <a:gd name="connsiteX3" fmla="*/ 2214735 w 3750266"/>
              <a:gd name="connsiteY3" fmla="*/ 3728717 h 3728817"/>
              <a:gd name="connsiteX4" fmla="*/ 1033893 w 3750266"/>
              <a:gd name="connsiteY4" fmla="*/ 3558566 h 3728817"/>
              <a:gd name="connsiteX5" fmla="*/ 255842 w 3750266"/>
              <a:gd name="connsiteY5" fmla="*/ 3050740 h 3728817"/>
              <a:gd name="connsiteX6" fmla="*/ 18139 w 3750266"/>
              <a:gd name="connsiteY6" fmla="*/ 2281973 h 3728817"/>
              <a:gd name="connsiteX7" fmla="*/ 28596 w 3750266"/>
              <a:gd name="connsiteY7" fmla="*/ 1633447 h 3728817"/>
              <a:gd name="connsiteX8" fmla="*/ 534458 w 3750266"/>
              <a:gd name="connsiteY8" fmla="*/ 291475 h 3728817"/>
              <a:gd name="connsiteX9" fmla="*/ 1643151 w 3750266"/>
              <a:gd name="connsiteY9" fmla="*/ 0 h 3728817"/>
              <a:gd name="connsiteX10" fmla="*/ 2425471 w 3750266"/>
              <a:gd name="connsiteY10" fmla="*/ 50005 h 3728817"/>
              <a:gd name="connsiteX11" fmla="*/ 3019529 w 3750266"/>
              <a:gd name="connsiteY11" fmla="*/ 370369 h 3728817"/>
              <a:gd name="connsiteX12" fmla="*/ 3377225 w 3750266"/>
              <a:gd name="connsiteY12" fmla="*/ 1171254 h 3728817"/>
              <a:gd name="connsiteX13" fmla="*/ 3424817 w 3750266"/>
              <a:gd name="connsiteY13" fmla="*/ 2612424 h 3728817"/>
              <a:gd name="connsiteX14" fmla="*/ 3284026 w 3750266"/>
              <a:gd name="connsiteY14" fmla="*/ 2978484 h 3728817"/>
              <a:gd name="connsiteX15" fmla="*/ 3743715 w 3750266"/>
              <a:gd name="connsiteY15" fmla="*/ 3256428 h 372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266" h="3728817">
                <a:moveTo>
                  <a:pt x="3750266" y="3264410"/>
                </a:moveTo>
                <a:cubicBezTo>
                  <a:pt x="3737566" y="3279227"/>
                  <a:pt x="3518175" y="3474011"/>
                  <a:pt x="3386012" y="3520134"/>
                </a:cubicBezTo>
                <a:cubicBezTo>
                  <a:pt x="3253849" y="3566257"/>
                  <a:pt x="3152498" y="3506385"/>
                  <a:pt x="2957285" y="3541149"/>
                </a:cubicBezTo>
                <a:cubicBezTo>
                  <a:pt x="2762072" y="3575913"/>
                  <a:pt x="2535300" y="3725814"/>
                  <a:pt x="2214735" y="3728717"/>
                </a:cubicBezTo>
                <a:cubicBezTo>
                  <a:pt x="1894170" y="3731620"/>
                  <a:pt x="1360375" y="3671562"/>
                  <a:pt x="1033893" y="3558566"/>
                </a:cubicBezTo>
                <a:cubicBezTo>
                  <a:pt x="707411" y="3445570"/>
                  <a:pt x="425134" y="3263505"/>
                  <a:pt x="255842" y="3050740"/>
                </a:cubicBezTo>
                <a:cubicBezTo>
                  <a:pt x="86550" y="2837975"/>
                  <a:pt x="56013" y="2518188"/>
                  <a:pt x="18139" y="2281973"/>
                </a:cubicBezTo>
                <a:cubicBezTo>
                  <a:pt x="-19735" y="2045758"/>
                  <a:pt x="10668" y="1759550"/>
                  <a:pt x="28596" y="1633447"/>
                </a:cubicBezTo>
                <a:cubicBezTo>
                  <a:pt x="109920" y="1087868"/>
                  <a:pt x="265366" y="563716"/>
                  <a:pt x="534458" y="291475"/>
                </a:cubicBezTo>
                <a:cubicBezTo>
                  <a:pt x="803551" y="19234"/>
                  <a:pt x="1289344" y="6827"/>
                  <a:pt x="1643151" y="0"/>
                </a:cubicBezTo>
                <a:cubicBezTo>
                  <a:pt x="1856511" y="5080"/>
                  <a:pt x="2196075" y="-11723"/>
                  <a:pt x="2425471" y="50005"/>
                </a:cubicBezTo>
                <a:cubicBezTo>
                  <a:pt x="2654867" y="111733"/>
                  <a:pt x="2860903" y="183494"/>
                  <a:pt x="3019529" y="370369"/>
                </a:cubicBezTo>
                <a:cubicBezTo>
                  <a:pt x="3178155" y="557244"/>
                  <a:pt x="3309677" y="797578"/>
                  <a:pt x="3377225" y="1171254"/>
                </a:cubicBezTo>
                <a:cubicBezTo>
                  <a:pt x="3444773" y="1544930"/>
                  <a:pt x="3548826" y="1984764"/>
                  <a:pt x="3424817" y="2612424"/>
                </a:cubicBezTo>
                <a:cubicBezTo>
                  <a:pt x="3389203" y="2718531"/>
                  <a:pt x="3367291" y="2865644"/>
                  <a:pt x="3284026" y="2978484"/>
                </a:cubicBezTo>
                <a:cubicBezTo>
                  <a:pt x="3298252" y="3020691"/>
                  <a:pt x="3403215" y="3263535"/>
                  <a:pt x="3743715" y="3256428"/>
                </a:cubicBezTo>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The Hand"/>
              <a:sym typeface="Arial"/>
            </a:endParaRPr>
          </a:p>
        </p:txBody>
      </p:sp>
      <p:sp>
        <p:nvSpPr>
          <p:cNvPr id="23" name="Freeform: Shape 22">
            <a:extLst>
              <a:ext uri="{FF2B5EF4-FFF2-40B4-BE49-F238E27FC236}">
                <a16:creationId xmlns:a16="http://schemas.microsoft.com/office/drawing/2014/main" id="{A6C1F2A2-D184-49FB-99E6-B2EE7A52C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539370" flipH="1" flipV="1">
            <a:off x="633255" y="452325"/>
            <a:ext cx="4036224" cy="2597228"/>
          </a:xfrm>
          <a:custGeom>
            <a:avLst/>
            <a:gdLst>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403600 w 3637280"/>
              <a:gd name="connsiteY39" fmla="*/ 3505200 h 4023360"/>
              <a:gd name="connsiteX40" fmla="*/ 3505200 w 3637280"/>
              <a:gd name="connsiteY40" fmla="*/ 3596640 h 4023360"/>
              <a:gd name="connsiteX41" fmla="*/ 3545840 w 3637280"/>
              <a:gd name="connsiteY41" fmla="*/ 3637280 h 4023360"/>
              <a:gd name="connsiteX42" fmla="*/ 3596640 w 3637280"/>
              <a:gd name="connsiteY42" fmla="*/ 3667760 h 4023360"/>
              <a:gd name="connsiteX43" fmla="*/ 3637280 w 3637280"/>
              <a:gd name="connsiteY43"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45840 w 3637280"/>
              <a:gd name="connsiteY40" fmla="*/ 3637280 h 4023360"/>
              <a:gd name="connsiteX41" fmla="*/ 3596640 w 3637280"/>
              <a:gd name="connsiteY41" fmla="*/ 3667760 h 4023360"/>
              <a:gd name="connsiteX42" fmla="*/ 3637280 w 3637280"/>
              <a:gd name="connsiteY42"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96640 w 3637280"/>
              <a:gd name="connsiteY40" fmla="*/ 3667760 h 4023360"/>
              <a:gd name="connsiteX41" fmla="*/ 3637280 w 3637280"/>
              <a:gd name="connsiteY41" fmla="*/ 368808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40" fmla="*/ 3596640 w 3637280"/>
              <a:gd name="connsiteY40" fmla="*/ 3667760 h 4023360"/>
              <a:gd name="connsiteX0" fmla="*/ 3637280 w 3637280"/>
              <a:gd name="connsiteY0" fmla="*/ 3352800 h 4023360"/>
              <a:gd name="connsiteX1" fmla="*/ 3606800 w 3637280"/>
              <a:gd name="connsiteY1" fmla="*/ 3403600 h 4023360"/>
              <a:gd name="connsiteX2" fmla="*/ 3556000 w 3637280"/>
              <a:gd name="connsiteY2" fmla="*/ 3474720 h 4023360"/>
              <a:gd name="connsiteX3" fmla="*/ 3535680 w 3637280"/>
              <a:gd name="connsiteY3" fmla="*/ 3505200 h 4023360"/>
              <a:gd name="connsiteX4" fmla="*/ 3515360 w 3637280"/>
              <a:gd name="connsiteY4" fmla="*/ 3525520 h 4023360"/>
              <a:gd name="connsiteX5" fmla="*/ 3474720 w 3637280"/>
              <a:gd name="connsiteY5" fmla="*/ 3576320 h 4023360"/>
              <a:gd name="connsiteX6" fmla="*/ 3230880 w 3637280"/>
              <a:gd name="connsiteY6" fmla="*/ 3749040 h 4023360"/>
              <a:gd name="connsiteX7" fmla="*/ 2763520 w 3637280"/>
              <a:gd name="connsiteY7" fmla="*/ 3931920 h 4023360"/>
              <a:gd name="connsiteX8" fmla="*/ 2407920 w 3637280"/>
              <a:gd name="connsiteY8" fmla="*/ 4013200 h 4023360"/>
              <a:gd name="connsiteX9" fmla="*/ 2204720 w 3637280"/>
              <a:gd name="connsiteY9" fmla="*/ 4023360 h 4023360"/>
              <a:gd name="connsiteX10" fmla="*/ 1869440 w 3637280"/>
              <a:gd name="connsiteY10" fmla="*/ 4013200 h 4023360"/>
              <a:gd name="connsiteX11" fmla="*/ 1483360 w 3637280"/>
              <a:gd name="connsiteY11" fmla="*/ 3942080 h 4023360"/>
              <a:gd name="connsiteX12" fmla="*/ 1259840 w 3637280"/>
              <a:gd name="connsiteY12" fmla="*/ 3870960 h 4023360"/>
              <a:gd name="connsiteX13" fmla="*/ 1056640 w 3637280"/>
              <a:gd name="connsiteY13" fmla="*/ 3779520 h 4023360"/>
              <a:gd name="connsiteX14" fmla="*/ 792480 w 3637280"/>
              <a:gd name="connsiteY14" fmla="*/ 3616960 h 4023360"/>
              <a:gd name="connsiteX15" fmla="*/ 355600 w 3637280"/>
              <a:gd name="connsiteY15" fmla="*/ 3017520 h 4023360"/>
              <a:gd name="connsiteX16" fmla="*/ 152400 w 3637280"/>
              <a:gd name="connsiteY16" fmla="*/ 2611120 h 4023360"/>
              <a:gd name="connsiteX17" fmla="*/ 30480 w 3637280"/>
              <a:gd name="connsiteY17" fmla="*/ 2204720 h 4023360"/>
              <a:gd name="connsiteX18" fmla="*/ 0 w 3637280"/>
              <a:gd name="connsiteY18" fmla="*/ 1981200 h 4023360"/>
              <a:gd name="connsiteX19" fmla="*/ 71120 w 3637280"/>
              <a:gd name="connsiteY19" fmla="*/ 1158240 h 4023360"/>
              <a:gd name="connsiteX20" fmla="*/ 132080 w 3637280"/>
              <a:gd name="connsiteY20" fmla="*/ 975360 h 4023360"/>
              <a:gd name="connsiteX21" fmla="*/ 294640 w 3637280"/>
              <a:gd name="connsiteY21" fmla="*/ 690880 h 4023360"/>
              <a:gd name="connsiteX22" fmla="*/ 751840 w 3637280"/>
              <a:gd name="connsiteY22" fmla="*/ 254000 h 4023360"/>
              <a:gd name="connsiteX23" fmla="*/ 1127760 w 3637280"/>
              <a:gd name="connsiteY23" fmla="*/ 71120 h 4023360"/>
              <a:gd name="connsiteX24" fmla="*/ 1432560 w 3637280"/>
              <a:gd name="connsiteY24" fmla="*/ 10160 h 4023360"/>
              <a:gd name="connsiteX25" fmla="*/ 1625600 w 3637280"/>
              <a:gd name="connsiteY25" fmla="*/ 0 h 4023360"/>
              <a:gd name="connsiteX26" fmla="*/ 2174240 w 3637280"/>
              <a:gd name="connsiteY26" fmla="*/ 20320 h 4023360"/>
              <a:gd name="connsiteX27" fmla="*/ 2407920 w 3637280"/>
              <a:gd name="connsiteY27" fmla="*/ 101600 h 4023360"/>
              <a:gd name="connsiteX28" fmla="*/ 2580640 w 3637280"/>
              <a:gd name="connsiteY28" fmla="*/ 223520 h 4023360"/>
              <a:gd name="connsiteX29" fmla="*/ 2794000 w 3637280"/>
              <a:gd name="connsiteY29" fmla="*/ 599440 h 4023360"/>
              <a:gd name="connsiteX30" fmla="*/ 2885440 w 3637280"/>
              <a:gd name="connsiteY30" fmla="*/ 853440 h 4023360"/>
              <a:gd name="connsiteX31" fmla="*/ 3007360 w 3637280"/>
              <a:gd name="connsiteY31" fmla="*/ 1361440 h 4023360"/>
              <a:gd name="connsiteX32" fmla="*/ 3078480 w 3637280"/>
              <a:gd name="connsiteY32" fmla="*/ 1899920 h 4023360"/>
              <a:gd name="connsiteX33" fmla="*/ 3078480 w 3637280"/>
              <a:gd name="connsiteY33" fmla="*/ 2570480 h 4023360"/>
              <a:gd name="connsiteX34" fmla="*/ 3037840 w 3637280"/>
              <a:gd name="connsiteY34" fmla="*/ 2844800 h 4023360"/>
              <a:gd name="connsiteX35" fmla="*/ 3017520 w 3637280"/>
              <a:gd name="connsiteY35" fmla="*/ 2926080 h 4023360"/>
              <a:gd name="connsiteX36" fmla="*/ 2997200 w 3637280"/>
              <a:gd name="connsiteY36" fmla="*/ 2966720 h 4023360"/>
              <a:gd name="connsiteX37" fmla="*/ 3068320 w 3637280"/>
              <a:gd name="connsiteY37" fmla="*/ 3098800 h 4023360"/>
              <a:gd name="connsiteX38" fmla="*/ 3108960 w 3637280"/>
              <a:gd name="connsiteY38" fmla="*/ 3169920 h 4023360"/>
              <a:gd name="connsiteX39" fmla="*/ 3505200 w 3637280"/>
              <a:gd name="connsiteY39" fmla="*/ 3596640 h 4023360"/>
              <a:gd name="connsiteX0" fmla="*/ 3637280 w 3820160"/>
              <a:gd name="connsiteY0" fmla="*/ 3352800 h 4023360"/>
              <a:gd name="connsiteX1" fmla="*/ 3606800 w 3820160"/>
              <a:gd name="connsiteY1" fmla="*/ 3403600 h 4023360"/>
              <a:gd name="connsiteX2" fmla="*/ 3556000 w 3820160"/>
              <a:gd name="connsiteY2" fmla="*/ 3474720 h 4023360"/>
              <a:gd name="connsiteX3" fmla="*/ 3535680 w 3820160"/>
              <a:gd name="connsiteY3" fmla="*/ 3505200 h 4023360"/>
              <a:gd name="connsiteX4" fmla="*/ 3515360 w 3820160"/>
              <a:gd name="connsiteY4" fmla="*/ 3525520 h 4023360"/>
              <a:gd name="connsiteX5" fmla="*/ 3474720 w 3820160"/>
              <a:gd name="connsiteY5" fmla="*/ 3576320 h 4023360"/>
              <a:gd name="connsiteX6" fmla="*/ 3230880 w 3820160"/>
              <a:gd name="connsiteY6" fmla="*/ 3749040 h 4023360"/>
              <a:gd name="connsiteX7" fmla="*/ 2763520 w 3820160"/>
              <a:gd name="connsiteY7" fmla="*/ 3931920 h 4023360"/>
              <a:gd name="connsiteX8" fmla="*/ 2407920 w 3820160"/>
              <a:gd name="connsiteY8" fmla="*/ 4013200 h 4023360"/>
              <a:gd name="connsiteX9" fmla="*/ 2204720 w 3820160"/>
              <a:gd name="connsiteY9" fmla="*/ 4023360 h 4023360"/>
              <a:gd name="connsiteX10" fmla="*/ 1869440 w 3820160"/>
              <a:gd name="connsiteY10" fmla="*/ 4013200 h 4023360"/>
              <a:gd name="connsiteX11" fmla="*/ 1483360 w 3820160"/>
              <a:gd name="connsiteY11" fmla="*/ 3942080 h 4023360"/>
              <a:gd name="connsiteX12" fmla="*/ 1259840 w 3820160"/>
              <a:gd name="connsiteY12" fmla="*/ 3870960 h 4023360"/>
              <a:gd name="connsiteX13" fmla="*/ 1056640 w 3820160"/>
              <a:gd name="connsiteY13" fmla="*/ 3779520 h 4023360"/>
              <a:gd name="connsiteX14" fmla="*/ 792480 w 3820160"/>
              <a:gd name="connsiteY14" fmla="*/ 3616960 h 4023360"/>
              <a:gd name="connsiteX15" fmla="*/ 355600 w 3820160"/>
              <a:gd name="connsiteY15" fmla="*/ 3017520 h 4023360"/>
              <a:gd name="connsiteX16" fmla="*/ 152400 w 3820160"/>
              <a:gd name="connsiteY16" fmla="*/ 2611120 h 4023360"/>
              <a:gd name="connsiteX17" fmla="*/ 30480 w 3820160"/>
              <a:gd name="connsiteY17" fmla="*/ 2204720 h 4023360"/>
              <a:gd name="connsiteX18" fmla="*/ 0 w 3820160"/>
              <a:gd name="connsiteY18" fmla="*/ 1981200 h 4023360"/>
              <a:gd name="connsiteX19" fmla="*/ 71120 w 3820160"/>
              <a:gd name="connsiteY19" fmla="*/ 1158240 h 4023360"/>
              <a:gd name="connsiteX20" fmla="*/ 132080 w 3820160"/>
              <a:gd name="connsiteY20" fmla="*/ 975360 h 4023360"/>
              <a:gd name="connsiteX21" fmla="*/ 294640 w 3820160"/>
              <a:gd name="connsiteY21" fmla="*/ 690880 h 4023360"/>
              <a:gd name="connsiteX22" fmla="*/ 751840 w 3820160"/>
              <a:gd name="connsiteY22" fmla="*/ 254000 h 4023360"/>
              <a:gd name="connsiteX23" fmla="*/ 1127760 w 3820160"/>
              <a:gd name="connsiteY23" fmla="*/ 71120 h 4023360"/>
              <a:gd name="connsiteX24" fmla="*/ 1432560 w 3820160"/>
              <a:gd name="connsiteY24" fmla="*/ 10160 h 4023360"/>
              <a:gd name="connsiteX25" fmla="*/ 1625600 w 3820160"/>
              <a:gd name="connsiteY25" fmla="*/ 0 h 4023360"/>
              <a:gd name="connsiteX26" fmla="*/ 2174240 w 3820160"/>
              <a:gd name="connsiteY26" fmla="*/ 20320 h 4023360"/>
              <a:gd name="connsiteX27" fmla="*/ 2407920 w 3820160"/>
              <a:gd name="connsiteY27" fmla="*/ 101600 h 4023360"/>
              <a:gd name="connsiteX28" fmla="*/ 2580640 w 3820160"/>
              <a:gd name="connsiteY28" fmla="*/ 223520 h 4023360"/>
              <a:gd name="connsiteX29" fmla="*/ 2794000 w 3820160"/>
              <a:gd name="connsiteY29" fmla="*/ 599440 h 4023360"/>
              <a:gd name="connsiteX30" fmla="*/ 2885440 w 3820160"/>
              <a:gd name="connsiteY30" fmla="*/ 853440 h 4023360"/>
              <a:gd name="connsiteX31" fmla="*/ 3007360 w 3820160"/>
              <a:gd name="connsiteY31" fmla="*/ 1361440 h 4023360"/>
              <a:gd name="connsiteX32" fmla="*/ 3078480 w 3820160"/>
              <a:gd name="connsiteY32" fmla="*/ 1899920 h 4023360"/>
              <a:gd name="connsiteX33" fmla="*/ 3078480 w 3820160"/>
              <a:gd name="connsiteY33" fmla="*/ 2570480 h 4023360"/>
              <a:gd name="connsiteX34" fmla="*/ 3037840 w 3820160"/>
              <a:gd name="connsiteY34" fmla="*/ 2844800 h 4023360"/>
              <a:gd name="connsiteX35" fmla="*/ 3017520 w 3820160"/>
              <a:gd name="connsiteY35" fmla="*/ 2926080 h 4023360"/>
              <a:gd name="connsiteX36" fmla="*/ 2997200 w 3820160"/>
              <a:gd name="connsiteY36" fmla="*/ 2966720 h 4023360"/>
              <a:gd name="connsiteX37" fmla="*/ 3068320 w 3820160"/>
              <a:gd name="connsiteY37" fmla="*/ 3098800 h 4023360"/>
              <a:gd name="connsiteX38" fmla="*/ 3108960 w 3820160"/>
              <a:gd name="connsiteY38" fmla="*/ 3169920 h 4023360"/>
              <a:gd name="connsiteX39" fmla="*/ 3820160 w 3820160"/>
              <a:gd name="connsiteY39" fmla="*/ 3078480 h 4023360"/>
              <a:gd name="connsiteX0" fmla="*/ 3606800 w 3820160"/>
              <a:gd name="connsiteY0" fmla="*/ 3403600 h 4023360"/>
              <a:gd name="connsiteX1" fmla="*/ 3556000 w 3820160"/>
              <a:gd name="connsiteY1" fmla="*/ 3474720 h 4023360"/>
              <a:gd name="connsiteX2" fmla="*/ 3535680 w 3820160"/>
              <a:gd name="connsiteY2" fmla="*/ 3505200 h 4023360"/>
              <a:gd name="connsiteX3" fmla="*/ 3515360 w 3820160"/>
              <a:gd name="connsiteY3" fmla="*/ 3525520 h 4023360"/>
              <a:gd name="connsiteX4" fmla="*/ 3474720 w 3820160"/>
              <a:gd name="connsiteY4" fmla="*/ 3576320 h 4023360"/>
              <a:gd name="connsiteX5" fmla="*/ 3230880 w 3820160"/>
              <a:gd name="connsiteY5" fmla="*/ 3749040 h 4023360"/>
              <a:gd name="connsiteX6" fmla="*/ 2763520 w 3820160"/>
              <a:gd name="connsiteY6" fmla="*/ 3931920 h 4023360"/>
              <a:gd name="connsiteX7" fmla="*/ 2407920 w 3820160"/>
              <a:gd name="connsiteY7" fmla="*/ 4013200 h 4023360"/>
              <a:gd name="connsiteX8" fmla="*/ 2204720 w 3820160"/>
              <a:gd name="connsiteY8" fmla="*/ 4023360 h 4023360"/>
              <a:gd name="connsiteX9" fmla="*/ 1869440 w 3820160"/>
              <a:gd name="connsiteY9" fmla="*/ 4013200 h 4023360"/>
              <a:gd name="connsiteX10" fmla="*/ 1483360 w 3820160"/>
              <a:gd name="connsiteY10" fmla="*/ 3942080 h 4023360"/>
              <a:gd name="connsiteX11" fmla="*/ 1259840 w 3820160"/>
              <a:gd name="connsiteY11" fmla="*/ 3870960 h 4023360"/>
              <a:gd name="connsiteX12" fmla="*/ 1056640 w 3820160"/>
              <a:gd name="connsiteY12" fmla="*/ 3779520 h 4023360"/>
              <a:gd name="connsiteX13" fmla="*/ 792480 w 3820160"/>
              <a:gd name="connsiteY13" fmla="*/ 3616960 h 4023360"/>
              <a:gd name="connsiteX14" fmla="*/ 355600 w 3820160"/>
              <a:gd name="connsiteY14" fmla="*/ 3017520 h 4023360"/>
              <a:gd name="connsiteX15" fmla="*/ 152400 w 3820160"/>
              <a:gd name="connsiteY15" fmla="*/ 2611120 h 4023360"/>
              <a:gd name="connsiteX16" fmla="*/ 30480 w 3820160"/>
              <a:gd name="connsiteY16" fmla="*/ 2204720 h 4023360"/>
              <a:gd name="connsiteX17" fmla="*/ 0 w 3820160"/>
              <a:gd name="connsiteY17" fmla="*/ 1981200 h 4023360"/>
              <a:gd name="connsiteX18" fmla="*/ 71120 w 3820160"/>
              <a:gd name="connsiteY18" fmla="*/ 1158240 h 4023360"/>
              <a:gd name="connsiteX19" fmla="*/ 132080 w 3820160"/>
              <a:gd name="connsiteY19" fmla="*/ 975360 h 4023360"/>
              <a:gd name="connsiteX20" fmla="*/ 294640 w 3820160"/>
              <a:gd name="connsiteY20" fmla="*/ 690880 h 4023360"/>
              <a:gd name="connsiteX21" fmla="*/ 751840 w 3820160"/>
              <a:gd name="connsiteY21" fmla="*/ 254000 h 4023360"/>
              <a:gd name="connsiteX22" fmla="*/ 1127760 w 3820160"/>
              <a:gd name="connsiteY22" fmla="*/ 71120 h 4023360"/>
              <a:gd name="connsiteX23" fmla="*/ 1432560 w 3820160"/>
              <a:gd name="connsiteY23" fmla="*/ 10160 h 4023360"/>
              <a:gd name="connsiteX24" fmla="*/ 1625600 w 3820160"/>
              <a:gd name="connsiteY24" fmla="*/ 0 h 4023360"/>
              <a:gd name="connsiteX25" fmla="*/ 2174240 w 3820160"/>
              <a:gd name="connsiteY25" fmla="*/ 20320 h 4023360"/>
              <a:gd name="connsiteX26" fmla="*/ 2407920 w 3820160"/>
              <a:gd name="connsiteY26" fmla="*/ 101600 h 4023360"/>
              <a:gd name="connsiteX27" fmla="*/ 2580640 w 3820160"/>
              <a:gd name="connsiteY27" fmla="*/ 223520 h 4023360"/>
              <a:gd name="connsiteX28" fmla="*/ 2794000 w 3820160"/>
              <a:gd name="connsiteY28" fmla="*/ 599440 h 4023360"/>
              <a:gd name="connsiteX29" fmla="*/ 2885440 w 3820160"/>
              <a:gd name="connsiteY29" fmla="*/ 853440 h 4023360"/>
              <a:gd name="connsiteX30" fmla="*/ 3007360 w 3820160"/>
              <a:gd name="connsiteY30" fmla="*/ 1361440 h 4023360"/>
              <a:gd name="connsiteX31" fmla="*/ 3078480 w 3820160"/>
              <a:gd name="connsiteY31" fmla="*/ 1899920 h 4023360"/>
              <a:gd name="connsiteX32" fmla="*/ 3078480 w 3820160"/>
              <a:gd name="connsiteY32" fmla="*/ 2570480 h 4023360"/>
              <a:gd name="connsiteX33" fmla="*/ 3037840 w 3820160"/>
              <a:gd name="connsiteY33" fmla="*/ 2844800 h 4023360"/>
              <a:gd name="connsiteX34" fmla="*/ 3017520 w 3820160"/>
              <a:gd name="connsiteY34" fmla="*/ 2926080 h 4023360"/>
              <a:gd name="connsiteX35" fmla="*/ 2997200 w 3820160"/>
              <a:gd name="connsiteY35" fmla="*/ 2966720 h 4023360"/>
              <a:gd name="connsiteX36" fmla="*/ 3068320 w 3820160"/>
              <a:gd name="connsiteY36" fmla="*/ 3098800 h 4023360"/>
              <a:gd name="connsiteX37" fmla="*/ 3108960 w 3820160"/>
              <a:gd name="connsiteY37" fmla="*/ 3169920 h 4023360"/>
              <a:gd name="connsiteX38" fmla="*/ 3820160 w 3820160"/>
              <a:gd name="connsiteY38" fmla="*/ 3078480 h 4023360"/>
              <a:gd name="connsiteX0" fmla="*/ 3556000 w 3820160"/>
              <a:gd name="connsiteY0" fmla="*/ 3474720 h 4023360"/>
              <a:gd name="connsiteX1" fmla="*/ 3535680 w 3820160"/>
              <a:gd name="connsiteY1" fmla="*/ 3505200 h 4023360"/>
              <a:gd name="connsiteX2" fmla="*/ 3515360 w 3820160"/>
              <a:gd name="connsiteY2" fmla="*/ 3525520 h 4023360"/>
              <a:gd name="connsiteX3" fmla="*/ 3474720 w 3820160"/>
              <a:gd name="connsiteY3" fmla="*/ 3576320 h 4023360"/>
              <a:gd name="connsiteX4" fmla="*/ 3230880 w 3820160"/>
              <a:gd name="connsiteY4" fmla="*/ 3749040 h 4023360"/>
              <a:gd name="connsiteX5" fmla="*/ 2763520 w 3820160"/>
              <a:gd name="connsiteY5" fmla="*/ 3931920 h 4023360"/>
              <a:gd name="connsiteX6" fmla="*/ 2407920 w 3820160"/>
              <a:gd name="connsiteY6" fmla="*/ 4013200 h 4023360"/>
              <a:gd name="connsiteX7" fmla="*/ 2204720 w 3820160"/>
              <a:gd name="connsiteY7" fmla="*/ 4023360 h 4023360"/>
              <a:gd name="connsiteX8" fmla="*/ 1869440 w 3820160"/>
              <a:gd name="connsiteY8" fmla="*/ 4013200 h 4023360"/>
              <a:gd name="connsiteX9" fmla="*/ 1483360 w 3820160"/>
              <a:gd name="connsiteY9" fmla="*/ 3942080 h 4023360"/>
              <a:gd name="connsiteX10" fmla="*/ 1259840 w 3820160"/>
              <a:gd name="connsiteY10" fmla="*/ 3870960 h 4023360"/>
              <a:gd name="connsiteX11" fmla="*/ 1056640 w 3820160"/>
              <a:gd name="connsiteY11" fmla="*/ 3779520 h 4023360"/>
              <a:gd name="connsiteX12" fmla="*/ 792480 w 3820160"/>
              <a:gd name="connsiteY12" fmla="*/ 3616960 h 4023360"/>
              <a:gd name="connsiteX13" fmla="*/ 355600 w 3820160"/>
              <a:gd name="connsiteY13" fmla="*/ 3017520 h 4023360"/>
              <a:gd name="connsiteX14" fmla="*/ 152400 w 3820160"/>
              <a:gd name="connsiteY14" fmla="*/ 2611120 h 4023360"/>
              <a:gd name="connsiteX15" fmla="*/ 30480 w 3820160"/>
              <a:gd name="connsiteY15" fmla="*/ 2204720 h 4023360"/>
              <a:gd name="connsiteX16" fmla="*/ 0 w 3820160"/>
              <a:gd name="connsiteY16" fmla="*/ 1981200 h 4023360"/>
              <a:gd name="connsiteX17" fmla="*/ 71120 w 3820160"/>
              <a:gd name="connsiteY17" fmla="*/ 1158240 h 4023360"/>
              <a:gd name="connsiteX18" fmla="*/ 132080 w 3820160"/>
              <a:gd name="connsiteY18" fmla="*/ 975360 h 4023360"/>
              <a:gd name="connsiteX19" fmla="*/ 294640 w 3820160"/>
              <a:gd name="connsiteY19" fmla="*/ 690880 h 4023360"/>
              <a:gd name="connsiteX20" fmla="*/ 751840 w 3820160"/>
              <a:gd name="connsiteY20" fmla="*/ 254000 h 4023360"/>
              <a:gd name="connsiteX21" fmla="*/ 1127760 w 3820160"/>
              <a:gd name="connsiteY21" fmla="*/ 71120 h 4023360"/>
              <a:gd name="connsiteX22" fmla="*/ 1432560 w 3820160"/>
              <a:gd name="connsiteY22" fmla="*/ 10160 h 4023360"/>
              <a:gd name="connsiteX23" fmla="*/ 1625600 w 3820160"/>
              <a:gd name="connsiteY23" fmla="*/ 0 h 4023360"/>
              <a:gd name="connsiteX24" fmla="*/ 2174240 w 3820160"/>
              <a:gd name="connsiteY24" fmla="*/ 20320 h 4023360"/>
              <a:gd name="connsiteX25" fmla="*/ 2407920 w 3820160"/>
              <a:gd name="connsiteY25" fmla="*/ 101600 h 4023360"/>
              <a:gd name="connsiteX26" fmla="*/ 2580640 w 3820160"/>
              <a:gd name="connsiteY26" fmla="*/ 223520 h 4023360"/>
              <a:gd name="connsiteX27" fmla="*/ 2794000 w 3820160"/>
              <a:gd name="connsiteY27" fmla="*/ 599440 h 4023360"/>
              <a:gd name="connsiteX28" fmla="*/ 2885440 w 3820160"/>
              <a:gd name="connsiteY28" fmla="*/ 853440 h 4023360"/>
              <a:gd name="connsiteX29" fmla="*/ 3007360 w 3820160"/>
              <a:gd name="connsiteY29" fmla="*/ 1361440 h 4023360"/>
              <a:gd name="connsiteX30" fmla="*/ 3078480 w 3820160"/>
              <a:gd name="connsiteY30" fmla="*/ 1899920 h 4023360"/>
              <a:gd name="connsiteX31" fmla="*/ 3078480 w 3820160"/>
              <a:gd name="connsiteY31" fmla="*/ 2570480 h 4023360"/>
              <a:gd name="connsiteX32" fmla="*/ 3037840 w 3820160"/>
              <a:gd name="connsiteY32" fmla="*/ 2844800 h 4023360"/>
              <a:gd name="connsiteX33" fmla="*/ 3017520 w 3820160"/>
              <a:gd name="connsiteY33" fmla="*/ 2926080 h 4023360"/>
              <a:gd name="connsiteX34" fmla="*/ 2997200 w 3820160"/>
              <a:gd name="connsiteY34" fmla="*/ 2966720 h 4023360"/>
              <a:gd name="connsiteX35" fmla="*/ 3068320 w 3820160"/>
              <a:gd name="connsiteY35" fmla="*/ 3098800 h 4023360"/>
              <a:gd name="connsiteX36" fmla="*/ 3108960 w 3820160"/>
              <a:gd name="connsiteY36" fmla="*/ 3169920 h 4023360"/>
              <a:gd name="connsiteX37" fmla="*/ 3820160 w 3820160"/>
              <a:gd name="connsiteY37" fmla="*/ 3078480 h 4023360"/>
              <a:gd name="connsiteX0" fmla="*/ 3535680 w 3820160"/>
              <a:gd name="connsiteY0" fmla="*/ 3505200 h 4023360"/>
              <a:gd name="connsiteX1" fmla="*/ 3515360 w 3820160"/>
              <a:gd name="connsiteY1" fmla="*/ 3525520 h 4023360"/>
              <a:gd name="connsiteX2" fmla="*/ 3474720 w 3820160"/>
              <a:gd name="connsiteY2" fmla="*/ 3576320 h 4023360"/>
              <a:gd name="connsiteX3" fmla="*/ 3230880 w 3820160"/>
              <a:gd name="connsiteY3" fmla="*/ 3749040 h 4023360"/>
              <a:gd name="connsiteX4" fmla="*/ 2763520 w 3820160"/>
              <a:gd name="connsiteY4" fmla="*/ 3931920 h 4023360"/>
              <a:gd name="connsiteX5" fmla="*/ 2407920 w 3820160"/>
              <a:gd name="connsiteY5" fmla="*/ 4013200 h 4023360"/>
              <a:gd name="connsiteX6" fmla="*/ 2204720 w 3820160"/>
              <a:gd name="connsiteY6" fmla="*/ 4023360 h 4023360"/>
              <a:gd name="connsiteX7" fmla="*/ 1869440 w 3820160"/>
              <a:gd name="connsiteY7" fmla="*/ 4013200 h 4023360"/>
              <a:gd name="connsiteX8" fmla="*/ 1483360 w 3820160"/>
              <a:gd name="connsiteY8" fmla="*/ 3942080 h 4023360"/>
              <a:gd name="connsiteX9" fmla="*/ 1259840 w 3820160"/>
              <a:gd name="connsiteY9" fmla="*/ 3870960 h 4023360"/>
              <a:gd name="connsiteX10" fmla="*/ 1056640 w 3820160"/>
              <a:gd name="connsiteY10" fmla="*/ 3779520 h 4023360"/>
              <a:gd name="connsiteX11" fmla="*/ 792480 w 3820160"/>
              <a:gd name="connsiteY11" fmla="*/ 3616960 h 4023360"/>
              <a:gd name="connsiteX12" fmla="*/ 355600 w 3820160"/>
              <a:gd name="connsiteY12" fmla="*/ 3017520 h 4023360"/>
              <a:gd name="connsiteX13" fmla="*/ 152400 w 3820160"/>
              <a:gd name="connsiteY13" fmla="*/ 2611120 h 4023360"/>
              <a:gd name="connsiteX14" fmla="*/ 30480 w 3820160"/>
              <a:gd name="connsiteY14" fmla="*/ 2204720 h 4023360"/>
              <a:gd name="connsiteX15" fmla="*/ 0 w 3820160"/>
              <a:gd name="connsiteY15" fmla="*/ 1981200 h 4023360"/>
              <a:gd name="connsiteX16" fmla="*/ 71120 w 3820160"/>
              <a:gd name="connsiteY16" fmla="*/ 1158240 h 4023360"/>
              <a:gd name="connsiteX17" fmla="*/ 132080 w 3820160"/>
              <a:gd name="connsiteY17" fmla="*/ 975360 h 4023360"/>
              <a:gd name="connsiteX18" fmla="*/ 294640 w 3820160"/>
              <a:gd name="connsiteY18" fmla="*/ 690880 h 4023360"/>
              <a:gd name="connsiteX19" fmla="*/ 751840 w 3820160"/>
              <a:gd name="connsiteY19" fmla="*/ 254000 h 4023360"/>
              <a:gd name="connsiteX20" fmla="*/ 1127760 w 3820160"/>
              <a:gd name="connsiteY20" fmla="*/ 71120 h 4023360"/>
              <a:gd name="connsiteX21" fmla="*/ 1432560 w 3820160"/>
              <a:gd name="connsiteY21" fmla="*/ 10160 h 4023360"/>
              <a:gd name="connsiteX22" fmla="*/ 1625600 w 3820160"/>
              <a:gd name="connsiteY22" fmla="*/ 0 h 4023360"/>
              <a:gd name="connsiteX23" fmla="*/ 2174240 w 3820160"/>
              <a:gd name="connsiteY23" fmla="*/ 20320 h 4023360"/>
              <a:gd name="connsiteX24" fmla="*/ 2407920 w 3820160"/>
              <a:gd name="connsiteY24" fmla="*/ 101600 h 4023360"/>
              <a:gd name="connsiteX25" fmla="*/ 2580640 w 3820160"/>
              <a:gd name="connsiteY25" fmla="*/ 223520 h 4023360"/>
              <a:gd name="connsiteX26" fmla="*/ 2794000 w 3820160"/>
              <a:gd name="connsiteY26" fmla="*/ 599440 h 4023360"/>
              <a:gd name="connsiteX27" fmla="*/ 2885440 w 3820160"/>
              <a:gd name="connsiteY27" fmla="*/ 853440 h 4023360"/>
              <a:gd name="connsiteX28" fmla="*/ 3007360 w 3820160"/>
              <a:gd name="connsiteY28" fmla="*/ 1361440 h 4023360"/>
              <a:gd name="connsiteX29" fmla="*/ 3078480 w 3820160"/>
              <a:gd name="connsiteY29" fmla="*/ 1899920 h 4023360"/>
              <a:gd name="connsiteX30" fmla="*/ 3078480 w 3820160"/>
              <a:gd name="connsiteY30" fmla="*/ 2570480 h 4023360"/>
              <a:gd name="connsiteX31" fmla="*/ 3037840 w 3820160"/>
              <a:gd name="connsiteY31" fmla="*/ 2844800 h 4023360"/>
              <a:gd name="connsiteX32" fmla="*/ 3017520 w 3820160"/>
              <a:gd name="connsiteY32" fmla="*/ 2926080 h 4023360"/>
              <a:gd name="connsiteX33" fmla="*/ 2997200 w 3820160"/>
              <a:gd name="connsiteY33" fmla="*/ 2966720 h 4023360"/>
              <a:gd name="connsiteX34" fmla="*/ 3068320 w 3820160"/>
              <a:gd name="connsiteY34" fmla="*/ 3098800 h 4023360"/>
              <a:gd name="connsiteX35" fmla="*/ 3108960 w 3820160"/>
              <a:gd name="connsiteY35" fmla="*/ 3169920 h 4023360"/>
              <a:gd name="connsiteX36" fmla="*/ 3820160 w 3820160"/>
              <a:gd name="connsiteY36" fmla="*/ 3078480 h 4023360"/>
              <a:gd name="connsiteX0" fmla="*/ 3535680 w 3820160"/>
              <a:gd name="connsiteY0" fmla="*/ 3505200 h 4023360"/>
              <a:gd name="connsiteX1" fmla="*/ 3474720 w 3820160"/>
              <a:gd name="connsiteY1" fmla="*/ 3576320 h 4023360"/>
              <a:gd name="connsiteX2" fmla="*/ 3230880 w 3820160"/>
              <a:gd name="connsiteY2" fmla="*/ 3749040 h 4023360"/>
              <a:gd name="connsiteX3" fmla="*/ 2763520 w 3820160"/>
              <a:gd name="connsiteY3" fmla="*/ 3931920 h 4023360"/>
              <a:gd name="connsiteX4" fmla="*/ 2407920 w 3820160"/>
              <a:gd name="connsiteY4" fmla="*/ 4013200 h 4023360"/>
              <a:gd name="connsiteX5" fmla="*/ 2204720 w 3820160"/>
              <a:gd name="connsiteY5" fmla="*/ 4023360 h 4023360"/>
              <a:gd name="connsiteX6" fmla="*/ 1869440 w 3820160"/>
              <a:gd name="connsiteY6" fmla="*/ 4013200 h 4023360"/>
              <a:gd name="connsiteX7" fmla="*/ 1483360 w 3820160"/>
              <a:gd name="connsiteY7" fmla="*/ 3942080 h 4023360"/>
              <a:gd name="connsiteX8" fmla="*/ 1259840 w 3820160"/>
              <a:gd name="connsiteY8" fmla="*/ 3870960 h 4023360"/>
              <a:gd name="connsiteX9" fmla="*/ 1056640 w 3820160"/>
              <a:gd name="connsiteY9" fmla="*/ 3779520 h 4023360"/>
              <a:gd name="connsiteX10" fmla="*/ 792480 w 3820160"/>
              <a:gd name="connsiteY10" fmla="*/ 3616960 h 4023360"/>
              <a:gd name="connsiteX11" fmla="*/ 355600 w 3820160"/>
              <a:gd name="connsiteY11" fmla="*/ 3017520 h 4023360"/>
              <a:gd name="connsiteX12" fmla="*/ 152400 w 3820160"/>
              <a:gd name="connsiteY12" fmla="*/ 2611120 h 4023360"/>
              <a:gd name="connsiteX13" fmla="*/ 30480 w 3820160"/>
              <a:gd name="connsiteY13" fmla="*/ 2204720 h 4023360"/>
              <a:gd name="connsiteX14" fmla="*/ 0 w 3820160"/>
              <a:gd name="connsiteY14" fmla="*/ 1981200 h 4023360"/>
              <a:gd name="connsiteX15" fmla="*/ 71120 w 3820160"/>
              <a:gd name="connsiteY15" fmla="*/ 1158240 h 4023360"/>
              <a:gd name="connsiteX16" fmla="*/ 132080 w 3820160"/>
              <a:gd name="connsiteY16" fmla="*/ 975360 h 4023360"/>
              <a:gd name="connsiteX17" fmla="*/ 294640 w 3820160"/>
              <a:gd name="connsiteY17" fmla="*/ 690880 h 4023360"/>
              <a:gd name="connsiteX18" fmla="*/ 751840 w 3820160"/>
              <a:gd name="connsiteY18" fmla="*/ 254000 h 4023360"/>
              <a:gd name="connsiteX19" fmla="*/ 1127760 w 3820160"/>
              <a:gd name="connsiteY19" fmla="*/ 71120 h 4023360"/>
              <a:gd name="connsiteX20" fmla="*/ 1432560 w 3820160"/>
              <a:gd name="connsiteY20" fmla="*/ 10160 h 4023360"/>
              <a:gd name="connsiteX21" fmla="*/ 1625600 w 3820160"/>
              <a:gd name="connsiteY21" fmla="*/ 0 h 4023360"/>
              <a:gd name="connsiteX22" fmla="*/ 2174240 w 3820160"/>
              <a:gd name="connsiteY22" fmla="*/ 20320 h 4023360"/>
              <a:gd name="connsiteX23" fmla="*/ 2407920 w 3820160"/>
              <a:gd name="connsiteY23" fmla="*/ 101600 h 4023360"/>
              <a:gd name="connsiteX24" fmla="*/ 2580640 w 3820160"/>
              <a:gd name="connsiteY24" fmla="*/ 223520 h 4023360"/>
              <a:gd name="connsiteX25" fmla="*/ 2794000 w 3820160"/>
              <a:gd name="connsiteY25" fmla="*/ 599440 h 4023360"/>
              <a:gd name="connsiteX26" fmla="*/ 2885440 w 3820160"/>
              <a:gd name="connsiteY26" fmla="*/ 853440 h 4023360"/>
              <a:gd name="connsiteX27" fmla="*/ 3007360 w 3820160"/>
              <a:gd name="connsiteY27" fmla="*/ 1361440 h 4023360"/>
              <a:gd name="connsiteX28" fmla="*/ 3078480 w 3820160"/>
              <a:gd name="connsiteY28" fmla="*/ 1899920 h 4023360"/>
              <a:gd name="connsiteX29" fmla="*/ 3078480 w 3820160"/>
              <a:gd name="connsiteY29" fmla="*/ 2570480 h 4023360"/>
              <a:gd name="connsiteX30" fmla="*/ 3037840 w 3820160"/>
              <a:gd name="connsiteY30" fmla="*/ 2844800 h 4023360"/>
              <a:gd name="connsiteX31" fmla="*/ 3017520 w 3820160"/>
              <a:gd name="connsiteY31" fmla="*/ 2926080 h 4023360"/>
              <a:gd name="connsiteX32" fmla="*/ 2997200 w 3820160"/>
              <a:gd name="connsiteY32" fmla="*/ 2966720 h 4023360"/>
              <a:gd name="connsiteX33" fmla="*/ 3068320 w 3820160"/>
              <a:gd name="connsiteY33" fmla="*/ 3098800 h 4023360"/>
              <a:gd name="connsiteX34" fmla="*/ 3108960 w 3820160"/>
              <a:gd name="connsiteY34" fmla="*/ 3169920 h 4023360"/>
              <a:gd name="connsiteX35" fmla="*/ 3820160 w 3820160"/>
              <a:gd name="connsiteY35" fmla="*/ 3078480 h 4023360"/>
              <a:gd name="connsiteX0" fmla="*/ 3810000 w 3820160"/>
              <a:gd name="connsiteY0" fmla="*/ 3271520 h 4023360"/>
              <a:gd name="connsiteX1" fmla="*/ 3474720 w 3820160"/>
              <a:gd name="connsiteY1" fmla="*/ 3576320 h 4023360"/>
              <a:gd name="connsiteX2" fmla="*/ 3230880 w 3820160"/>
              <a:gd name="connsiteY2" fmla="*/ 3749040 h 4023360"/>
              <a:gd name="connsiteX3" fmla="*/ 2763520 w 3820160"/>
              <a:gd name="connsiteY3" fmla="*/ 3931920 h 4023360"/>
              <a:gd name="connsiteX4" fmla="*/ 2407920 w 3820160"/>
              <a:gd name="connsiteY4" fmla="*/ 4013200 h 4023360"/>
              <a:gd name="connsiteX5" fmla="*/ 2204720 w 3820160"/>
              <a:gd name="connsiteY5" fmla="*/ 4023360 h 4023360"/>
              <a:gd name="connsiteX6" fmla="*/ 1869440 w 3820160"/>
              <a:gd name="connsiteY6" fmla="*/ 4013200 h 4023360"/>
              <a:gd name="connsiteX7" fmla="*/ 1483360 w 3820160"/>
              <a:gd name="connsiteY7" fmla="*/ 3942080 h 4023360"/>
              <a:gd name="connsiteX8" fmla="*/ 1259840 w 3820160"/>
              <a:gd name="connsiteY8" fmla="*/ 3870960 h 4023360"/>
              <a:gd name="connsiteX9" fmla="*/ 1056640 w 3820160"/>
              <a:gd name="connsiteY9" fmla="*/ 3779520 h 4023360"/>
              <a:gd name="connsiteX10" fmla="*/ 792480 w 3820160"/>
              <a:gd name="connsiteY10" fmla="*/ 3616960 h 4023360"/>
              <a:gd name="connsiteX11" fmla="*/ 355600 w 3820160"/>
              <a:gd name="connsiteY11" fmla="*/ 3017520 h 4023360"/>
              <a:gd name="connsiteX12" fmla="*/ 152400 w 3820160"/>
              <a:gd name="connsiteY12" fmla="*/ 2611120 h 4023360"/>
              <a:gd name="connsiteX13" fmla="*/ 30480 w 3820160"/>
              <a:gd name="connsiteY13" fmla="*/ 2204720 h 4023360"/>
              <a:gd name="connsiteX14" fmla="*/ 0 w 3820160"/>
              <a:gd name="connsiteY14" fmla="*/ 1981200 h 4023360"/>
              <a:gd name="connsiteX15" fmla="*/ 71120 w 3820160"/>
              <a:gd name="connsiteY15" fmla="*/ 1158240 h 4023360"/>
              <a:gd name="connsiteX16" fmla="*/ 132080 w 3820160"/>
              <a:gd name="connsiteY16" fmla="*/ 975360 h 4023360"/>
              <a:gd name="connsiteX17" fmla="*/ 294640 w 3820160"/>
              <a:gd name="connsiteY17" fmla="*/ 690880 h 4023360"/>
              <a:gd name="connsiteX18" fmla="*/ 751840 w 3820160"/>
              <a:gd name="connsiteY18" fmla="*/ 254000 h 4023360"/>
              <a:gd name="connsiteX19" fmla="*/ 1127760 w 3820160"/>
              <a:gd name="connsiteY19" fmla="*/ 71120 h 4023360"/>
              <a:gd name="connsiteX20" fmla="*/ 1432560 w 3820160"/>
              <a:gd name="connsiteY20" fmla="*/ 10160 h 4023360"/>
              <a:gd name="connsiteX21" fmla="*/ 1625600 w 3820160"/>
              <a:gd name="connsiteY21" fmla="*/ 0 h 4023360"/>
              <a:gd name="connsiteX22" fmla="*/ 2174240 w 3820160"/>
              <a:gd name="connsiteY22" fmla="*/ 20320 h 4023360"/>
              <a:gd name="connsiteX23" fmla="*/ 2407920 w 3820160"/>
              <a:gd name="connsiteY23" fmla="*/ 101600 h 4023360"/>
              <a:gd name="connsiteX24" fmla="*/ 2580640 w 3820160"/>
              <a:gd name="connsiteY24" fmla="*/ 223520 h 4023360"/>
              <a:gd name="connsiteX25" fmla="*/ 2794000 w 3820160"/>
              <a:gd name="connsiteY25" fmla="*/ 599440 h 4023360"/>
              <a:gd name="connsiteX26" fmla="*/ 2885440 w 3820160"/>
              <a:gd name="connsiteY26" fmla="*/ 853440 h 4023360"/>
              <a:gd name="connsiteX27" fmla="*/ 3007360 w 3820160"/>
              <a:gd name="connsiteY27" fmla="*/ 1361440 h 4023360"/>
              <a:gd name="connsiteX28" fmla="*/ 3078480 w 3820160"/>
              <a:gd name="connsiteY28" fmla="*/ 1899920 h 4023360"/>
              <a:gd name="connsiteX29" fmla="*/ 3078480 w 3820160"/>
              <a:gd name="connsiteY29" fmla="*/ 2570480 h 4023360"/>
              <a:gd name="connsiteX30" fmla="*/ 3037840 w 3820160"/>
              <a:gd name="connsiteY30" fmla="*/ 2844800 h 4023360"/>
              <a:gd name="connsiteX31" fmla="*/ 3017520 w 3820160"/>
              <a:gd name="connsiteY31" fmla="*/ 2926080 h 4023360"/>
              <a:gd name="connsiteX32" fmla="*/ 2997200 w 3820160"/>
              <a:gd name="connsiteY32" fmla="*/ 2966720 h 4023360"/>
              <a:gd name="connsiteX33" fmla="*/ 3068320 w 3820160"/>
              <a:gd name="connsiteY33" fmla="*/ 3098800 h 4023360"/>
              <a:gd name="connsiteX34" fmla="*/ 3108960 w 3820160"/>
              <a:gd name="connsiteY34" fmla="*/ 3169920 h 4023360"/>
              <a:gd name="connsiteX35" fmla="*/ 3820160 w 3820160"/>
              <a:gd name="connsiteY35" fmla="*/ 307848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37840 w 3810000"/>
              <a:gd name="connsiteY30" fmla="*/ 2844800 h 4023360"/>
              <a:gd name="connsiteX31" fmla="*/ 3017520 w 3810000"/>
              <a:gd name="connsiteY31" fmla="*/ 2926080 h 4023360"/>
              <a:gd name="connsiteX32" fmla="*/ 2997200 w 3810000"/>
              <a:gd name="connsiteY32" fmla="*/ 2966720 h 4023360"/>
              <a:gd name="connsiteX33" fmla="*/ 3068320 w 3810000"/>
              <a:gd name="connsiteY33" fmla="*/ 3098800 h 4023360"/>
              <a:gd name="connsiteX34" fmla="*/ 3108960 w 3810000"/>
              <a:gd name="connsiteY34" fmla="*/ 3169920 h 4023360"/>
              <a:gd name="connsiteX35" fmla="*/ 3810000 w 3810000"/>
              <a:gd name="connsiteY35"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078480 w 3810000"/>
              <a:gd name="connsiteY29" fmla="*/ 257048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078480 w 3810000"/>
              <a:gd name="connsiteY28" fmla="*/ 18999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007360 w 3810000"/>
              <a:gd name="connsiteY27" fmla="*/ 1361440 h 4023360"/>
              <a:gd name="connsiteX28" fmla="*/ 3281680 w 3810000"/>
              <a:gd name="connsiteY28" fmla="*/ 17983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2885440 w 3810000"/>
              <a:gd name="connsiteY26" fmla="*/ 853440 h 4023360"/>
              <a:gd name="connsiteX27" fmla="*/ 3261360 w 3810000"/>
              <a:gd name="connsiteY27" fmla="*/ 1290320 h 4023360"/>
              <a:gd name="connsiteX28" fmla="*/ 3281680 w 3810000"/>
              <a:gd name="connsiteY28" fmla="*/ 1798320 h 4023360"/>
              <a:gd name="connsiteX29" fmla="*/ 3220720 w 3810000"/>
              <a:gd name="connsiteY29" fmla="*/ 2448560 h 4023360"/>
              <a:gd name="connsiteX30" fmla="*/ 3017520 w 3810000"/>
              <a:gd name="connsiteY30" fmla="*/ 2926080 h 4023360"/>
              <a:gd name="connsiteX31" fmla="*/ 2997200 w 3810000"/>
              <a:gd name="connsiteY31" fmla="*/ 2966720 h 4023360"/>
              <a:gd name="connsiteX32" fmla="*/ 3068320 w 3810000"/>
              <a:gd name="connsiteY32" fmla="*/ 3098800 h 4023360"/>
              <a:gd name="connsiteX33" fmla="*/ 3108960 w 3810000"/>
              <a:gd name="connsiteY33" fmla="*/ 3169920 h 4023360"/>
              <a:gd name="connsiteX34" fmla="*/ 3810000 w 3810000"/>
              <a:gd name="connsiteY34"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2794000 w 3810000"/>
              <a:gd name="connsiteY25" fmla="*/ 5994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10000 w 3810000"/>
              <a:gd name="connsiteY33"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10000 w 3810000"/>
              <a:gd name="connsiteY33" fmla="*/ 3291840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786592 w 3810000"/>
              <a:gd name="connsiteY33" fmla="*/ 3236276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068320 w 3810000"/>
              <a:gd name="connsiteY31" fmla="*/ 3098800 h 4023360"/>
              <a:gd name="connsiteX32" fmla="*/ 3108960 w 3810000"/>
              <a:gd name="connsiteY32" fmla="*/ 3169920 h 4023360"/>
              <a:gd name="connsiteX33" fmla="*/ 3809999 w 3810000"/>
              <a:gd name="connsiteY33"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108960 w 3810000"/>
              <a:gd name="connsiteY31" fmla="*/ 3169920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017520 w 3810000"/>
              <a:gd name="connsiteY29" fmla="*/ 2926080 h 4023360"/>
              <a:gd name="connsiteX30" fmla="*/ 2997200 w 3810000"/>
              <a:gd name="connsiteY30" fmla="*/ 2966720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2997200 w 3810000"/>
              <a:gd name="connsiteY30" fmla="*/ 2966720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54814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292138 w 3810000"/>
              <a:gd name="connsiteY30" fmla="*/ 2958783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220720 w 3810000"/>
              <a:gd name="connsiteY28" fmla="*/ 2448560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281680 w 3810000"/>
              <a:gd name="connsiteY27" fmla="*/ 1798320 h 4023360"/>
              <a:gd name="connsiteX28" fmla="*/ 3436071 w 3810000"/>
              <a:gd name="connsiteY28" fmla="*/ 2265991 h 4023360"/>
              <a:gd name="connsiteX29" fmla="*/ 3373317 w 3810000"/>
              <a:gd name="connsiteY29" fmla="*/ 2711759 h 4023360"/>
              <a:gd name="connsiteX30" fmla="*/ 3306183 w 3810000"/>
              <a:gd name="connsiteY30" fmla="*/ 2962752 h 4023360"/>
              <a:gd name="connsiteX31" fmla="*/ 3277496 w 3810000"/>
              <a:gd name="connsiteY31" fmla="*/ 3058791 h 4023360"/>
              <a:gd name="connsiteX32" fmla="*/ 3809999 w 3810000"/>
              <a:gd name="connsiteY32"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261360 w 3810000"/>
              <a:gd name="connsiteY26" fmla="*/ 1290320 h 4023360"/>
              <a:gd name="connsiteX27" fmla="*/ 3436071 w 3810000"/>
              <a:gd name="connsiteY27" fmla="*/ 2265991 h 4023360"/>
              <a:gd name="connsiteX28" fmla="*/ 3373317 w 3810000"/>
              <a:gd name="connsiteY28" fmla="*/ 2711759 h 4023360"/>
              <a:gd name="connsiteX29" fmla="*/ 3306183 w 3810000"/>
              <a:gd name="connsiteY29" fmla="*/ 2962752 h 4023360"/>
              <a:gd name="connsiteX30" fmla="*/ 3277496 w 3810000"/>
              <a:gd name="connsiteY30" fmla="*/ 3058791 h 4023360"/>
              <a:gd name="connsiteX31" fmla="*/ 3809999 w 3810000"/>
              <a:gd name="connsiteY31"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017520 w 3810000"/>
              <a:gd name="connsiteY25" fmla="*/ 548640 h 4023360"/>
              <a:gd name="connsiteX26" fmla="*/ 3359674 w 3810000"/>
              <a:gd name="connsiteY26" fmla="*/ 1222849 h 4023360"/>
              <a:gd name="connsiteX27" fmla="*/ 3436071 w 3810000"/>
              <a:gd name="connsiteY27" fmla="*/ 2265991 h 4023360"/>
              <a:gd name="connsiteX28" fmla="*/ 3373317 w 3810000"/>
              <a:gd name="connsiteY28" fmla="*/ 2711759 h 4023360"/>
              <a:gd name="connsiteX29" fmla="*/ 3306183 w 3810000"/>
              <a:gd name="connsiteY29" fmla="*/ 2962752 h 4023360"/>
              <a:gd name="connsiteX30" fmla="*/ 3277496 w 3810000"/>
              <a:gd name="connsiteY30" fmla="*/ 3058791 h 4023360"/>
              <a:gd name="connsiteX31" fmla="*/ 3809999 w 3810000"/>
              <a:gd name="connsiteY31"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2580640 w 3810000"/>
              <a:gd name="connsiteY24" fmla="*/ 223520 h 4023360"/>
              <a:gd name="connsiteX25" fmla="*/ 3359674 w 3810000"/>
              <a:gd name="connsiteY25" fmla="*/ 1222849 h 4023360"/>
              <a:gd name="connsiteX26" fmla="*/ 3436071 w 3810000"/>
              <a:gd name="connsiteY26" fmla="*/ 2265991 h 4023360"/>
              <a:gd name="connsiteX27" fmla="*/ 3373317 w 3810000"/>
              <a:gd name="connsiteY27" fmla="*/ 2711759 h 4023360"/>
              <a:gd name="connsiteX28" fmla="*/ 3306183 w 3810000"/>
              <a:gd name="connsiteY28" fmla="*/ 2962752 h 4023360"/>
              <a:gd name="connsiteX29" fmla="*/ 3277496 w 3810000"/>
              <a:gd name="connsiteY29" fmla="*/ 3058791 h 4023360"/>
              <a:gd name="connsiteX30" fmla="*/ 3809999 w 3810000"/>
              <a:gd name="connsiteY30"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174240 w 3810000"/>
              <a:gd name="connsiteY22" fmla="*/ 20320 h 4023360"/>
              <a:gd name="connsiteX23" fmla="*/ 2407920 w 3810000"/>
              <a:gd name="connsiteY23" fmla="*/ 101600 h 4023360"/>
              <a:gd name="connsiteX24" fmla="*/ 3001978 w 3810000"/>
              <a:gd name="connsiteY24" fmla="*/ 421964 h 4023360"/>
              <a:gd name="connsiteX25" fmla="*/ 3359674 w 3810000"/>
              <a:gd name="connsiteY25" fmla="*/ 1222849 h 4023360"/>
              <a:gd name="connsiteX26" fmla="*/ 3436071 w 3810000"/>
              <a:gd name="connsiteY26" fmla="*/ 2265991 h 4023360"/>
              <a:gd name="connsiteX27" fmla="*/ 3373317 w 3810000"/>
              <a:gd name="connsiteY27" fmla="*/ 2711759 h 4023360"/>
              <a:gd name="connsiteX28" fmla="*/ 3306183 w 3810000"/>
              <a:gd name="connsiteY28" fmla="*/ 2962752 h 4023360"/>
              <a:gd name="connsiteX29" fmla="*/ 3277496 w 3810000"/>
              <a:gd name="connsiteY29" fmla="*/ 3058791 h 4023360"/>
              <a:gd name="connsiteX30" fmla="*/ 3809999 w 3810000"/>
              <a:gd name="connsiteY30" fmla="*/ 3287872 h 4023360"/>
              <a:gd name="connsiteX0" fmla="*/ 3810000 w 3810000"/>
              <a:gd name="connsiteY0" fmla="*/ 3271520 h 4023360"/>
              <a:gd name="connsiteX1" fmla="*/ 3474720 w 3810000"/>
              <a:gd name="connsiteY1" fmla="*/ 3576320 h 4023360"/>
              <a:gd name="connsiteX2" fmla="*/ 3230880 w 3810000"/>
              <a:gd name="connsiteY2" fmla="*/ 3749040 h 4023360"/>
              <a:gd name="connsiteX3" fmla="*/ 2763520 w 3810000"/>
              <a:gd name="connsiteY3" fmla="*/ 3931920 h 4023360"/>
              <a:gd name="connsiteX4" fmla="*/ 2407920 w 3810000"/>
              <a:gd name="connsiteY4" fmla="*/ 4013200 h 4023360"/>
              <a:gd name="connsiteX5" fmla="*/ 2204720 w 3810000"/>
              <a:gd name="connsiteY5" fmla="*/ 4023360 h 4023360"/>
              <a:gd name="connsiteX6" fmla="*/ 1869440 w 3810000"/>
              <a:gd name="connsiteY6" fmla="*/ 4013200 h 4023360"/>
              <a:gd name="connsiteX7" fmla="*/ 1483360 w 3810000"/>
              <a:gd name="connsiteY7" fmla="*/ 3942080 h 4023360"/>
              <a:gd name="connsiteX8" fmla="*/ 1259840 w 3810000"/>
              <a:gd name="connsiteY8" fmla="*/ 3870960 h 4023360"/>
              <a:gd name="connsiteX9" fmla="*/ 1056640 w 3810000"/>
              <a:gd name="connsiteY9" fmla="*/ 3779520 h 4023360"/>
              <a:gd name="connsiteX10" fmla="*/ 792480 w 3810000"/>
              <a:gd name="connsiteY10" fmla="*/ 3616960 h 4023360"/>
              <a:gd name="connsiteX11" fmla="*/ 355600 w 3810000"/>
              <a:gd name="connsiteY11" fmla="*/ 3017520 h 4023360"/>
              <a:gd name="connsiteX12" fmla="*/ 152400 w 3810000"/>
              <a:gd name="connsiteY12" fmla="*/ 2611120 h 4023360"/>
              <a:gd name="connsiteX13" fmla="*/ 30480 w 3810000"/>
              <a:gd name="connsiteY13" fmla="*/ 2204720 h 4023360"/>
              <a:gd name="connsiteX14" fmla="*/ 0 w 3810000"/>
              <a:gd name="connsiteY14" fmla="*/ 1981200 h 4023360"/>
              <a:gd name="connsiteX15" fmla="*/ 71120 w 3810000"/>
              <a:gd name="connsiteY15" fmla="*/ 1158240 h 4023360"/>
              <a:gd name="connsiteX16" fmla="*/ 132080 w 3810000"/>
              <a:gd name="connsiteY16" fmla="*/ 975360 h 4023360"/>
              <a:gd name="connsiteX17" fmla="*/ 294640 w 3810000"/>
              <a:gd name="connsiteY17" fmla="*/ 690880 h 4023360"/>
              <a:gd name="connsiteX18" fmla="*/ 751840 w 3810000"/>
              <a:gd name="connsiteY18" fmla="*/ 254000 h 4023360"/>
              <a:gd name="connsiteX19" fmla="*/ 1127760 w 3810000"/>
              <a:gd name="connsiteY19" fmla="*/ 71120 h 4023360"/>
              <a:gd name="connsiteX20" fmla="*/ 1432560 w 3810000"/>
              <a:gd name="connsiteY20" fmla="*/ 10160 h 4023360"/>
              <a:gd name="connsiteX21" fmla="*/ 1625600 w 3810000"/>
              <a:gd name="connsiteY21" fmla="*/ 0 h 4023360"/>
              <a:gd name="connsiteX22" fmla="*/ 2407920 w 3810000"/>
              <a:gd name="connsiteY22" fmla="*/ 101600 h 4023360"/>
              <a:gd name="connsiteX23" fmla="*/ 3001978 w 3810000"/>
              <a:gd name="connsiteY23" fmla="*/ 421964 h 4023360"/>
              <a:gd name="connsiteX24" fmla="*/ 3359674 w 3810000"/>
              <a:gd name="connsiteY24" fmla="*/ 1222849 h 4023360"/>
              <a:gd name="connsiteX25" fmla="*/ 3436071 w 3810000"/>
              <a:gd name="connsiteY25" fmla="*/ 2265991 h 4023360"/>
              <a:gd name="connsiteX26" fmla="*/ 3373317 w 3810000"/>
              <a:gd name="connsiteY26" fmla="*/ 2711759 h 4023360"/>
              <a:gd name="connsiteX27" fmla="*/ 3306183 w 3810000"/>
              <a:gd name="connsiteY27" fmla="*/ 2962752 h 4023360"/>
              <a:gd name="connsiteX28" fmla="*/ 3277496 w 3810000"/>
              <a:gd name="connsiteY28" fmla="*/ 3058791 h 4023360"/>
              <a:gd name="connsiteX29" fmla="*/ 3809999 w 3810000"/>
              <a:gd name="connsiteY29" fmla="*/ 3287872 h 4023360"/>
              <a:gd name="connsiteX0" fmla="*/ 3810000 w 3810000"/>
              <a:gd name="connsiteY0" fmla="*/ 3272025 h 4023865"/>
              <a:gd name="connsiteX1" fmla="*/ 3474720 w 3810000"/>
              <a:gd name="connsiteY1" fmla="*/ 3576825 h 4023865"/>
              <a:gd name="connsiteX2" fmla="*/ 3230880 w 3810000"/>
              <a:gd name="connsiteY2" fmla="*/ 3749545 h 4023865"/>
              <a:gd name="connsiteX3" fmla="*/ 2763520 w 3810000"/>
              <a:gd name="connsiteY3" fmla="*/ 3932425 h 4023865"/>
              <a:gd name="connsiteX4" fmla="*/ 2407920 w 3810000"/>
              <a:gd name="connsiteY4" fmla="*/ 4013705 h 4023865"/>
              <a:gd name="connsiteX5" fmla="*/ 2204720 w 3810000"/>
              <a:gd name="connsiteY5" fmla="*/ 4023865 h 4023865"/>
              <a:gd name="connsiteX6" fmla="*/ 1869440 w 3810000"/>
              <a:gd name="connsiteY6" fmla="*/ 4013705 h 4023865"/>
              <a:gd name="connsiteX7" fmla="*/ 1483360 w 3810000"/>
              <a:gd name="connsiteY7" fmla="*/ 3942585 h 4023865"/>
              <a:gd name="connsiteX8" fmla="*/ 1259840 w 3810000"/>
              <a:gd name="connsiteY8" fmla="*/ 3871465 h 4023865"/>
              <a:gd name="connsiteX9" fmla="*/ 1056640 w 3810000"/>
              <a:gd name="connsiteY9" fmla="*/ 3780025 h 4023865"/>
              <a:gd name="connsiteX10" fmla="*/ 792480 w 3810000"/>
              <a:gd name="connsiteY10" fmla="*/ 3617465 h 4023865"/>
              <a:gd name="connsiteX11" fmla="*/ 355600 w 3810000"/>
              <a:gd name="connsiteY11" fmla="*/ 3018025 h 4023865"/>
              <a:gd name="connsiteX12" fmla="*/ 152400 w 3810000"/>
              <a:gd name="connsiteY12" fmla="*/ 2611625 h 4023865"/>
              <a:gd name="connsiteX13" fmla="*/ 30480 w 3810000"/>
              <a:gd name="connsiteY13" fmla="*/ 2205225 h 4023865"/>
              <a:gd name="connsiteX14" fmla="*/ 0 w 3810000"/>
              <a:gd name="connsiteY14" fmla="*/ 1981705 h 4023865"/>
              <a:gd name="connsiteX15" fmla="*/ 71120 w 3810000"/>
              <a:gd name="connsiteY15" fmla="*/ 1158745 h 4023865"/>
              <a:gd name="connsiteX16" fmla="*/ 132080 w 3810000"/>
              <a:gd name="connsiteY16" fmla="*/ 975865 h 4023865"/>
              <a:gd name="connsiteX17" fmla="*/ 294640 w 3810000"/>
              <a:gd name="connsiteY17" fmla="*/ 691385 h 4023865"/>
              <a:gd name="connsiteX18" fmla="*/ 751840 w 3810000"/>
              <a:gd name="connsiteY18" fmla="*/ 254505 h 4023865"/>
              <a:gd name="connsiteX19" fmla="*/ 1127760 w 3810000"/>
              <a:gd name="connsiteY19" fmla="*/ 71625 h 4023865"/>
              <a:gd name="connsiteX20" fmla="*/ 1625600 w 3810000"/>
              <a:gd name="connsiteY20" fmla="*/ 505 h 4023865"/>
              <a:gd name="connsiteX21" fmla="*/ 2407920 w 3810000"/>
              <a:gd name="connsiteY21" fmla="*/ 102105 h 4023865"/>
              <a:gd name="connsiteX22" fmla="*/ 3001978 w 3810000"/>
              <a:gd name="connsiteY22" fmla="*/ 422469 h 4023865"/>
              <a:gd name="connsiteX23" fmla="*/ 3359674 w 3810000"/>
              <a:gd name="connsiteY23" fmla="*/ 1223354 h 4023865"/>
              <a:gd name="connsiteX24" fmla="*/ 3436071 w 3810000"/>
              <a:gd name="connsiteY24" fmla="*/ 2266496 h 4023865"/>
              <a:gd name="connsiteX25" fmla="*/ 3373317 w 3810000"/>
              <a:gd name="connsiteY25" fmla="*/ 2712264 h 4023865"/>
              <a:gd name="connsiteX26" fmla="*/ 3306183 w 3810000"/>
              <a:gd name="connsiteY26" fmla="*/ 2963257 h 4023865"/>
              <a:gd name="connsiteX27" fmla="*/ 3277496 w 3810000"/>
              <a:gd name="connsiteY27" fmla="*/ 3059296 h 4023865"/>
              <a:gd name="connsiteX28" fmla="*/ 3809999 w 3810000"/>
              <a:gd name="connsiteY28" fmla="*/ 3288377 h 4023865"/>
              <a:gd name="connsiteX0" fmla="*/ 3810000 w 3810000"/>
              <a:gd name="connsiteY0" fmla="*/ 3281919 h 4033759"/>
              <a:gd name="connsiteX1" fmla="*/ 3474720 w 3810000"/>
              <a:gd name="connsiteY1" fmla="*/ 3586719 h 4033759"/>
              <a:gd name="connsiteX2" fmla="*/ 3230880 w 3810000"/>
              <a:gd name="connsiteY2" fmla="*/ 3759439 h 4033759"/>
              <a:gd name="connsiteX3" fmla="*/ 2763520 w 3810000"/>
              <a:gd name="connsiteY3" fmla="*/ 3942319 h 4033759"/>
              <a:gd name="connsiteX4" fmla="*/ 2407920 w 3810000"/>
              <a:gd name="connsiteY4" fmla="*/ 4023599 h 4033759"/>
              <a:gd name="connsiteX5" fmla="*/ 2204720 w 3810000"/>
              <a:gd name="connsiteY5" fmla="*/ 4033759 h 4033759"/>
              <a:gd name="connsiteX6" fmla="*/ 1869440 w 3810000"/>
              <a:gd name="connsiteY6" fmla="*/ 4023599 h 4033759"/>
              <a:gd name="connsiteX7" fmla="*/ 1483360 w 3810000"/>
              <a:gd name="connsiteY7" fmla="*/ 3952479 h 4033759"/>
              <a:gd name="connsiteX8" fmla="*/ 1259840 w 3810000"/>
              <a:gd name="connsiteY8" fmla="*/ 3881359 h 4033759"/>
              <a:gd name="connsiteX9" fmla="*/ 1056640 w 3810000"/>
              <a:gd name="connsiteY9" fmla="*/ 3789919 h 4033759"/>
              <a:gd name="connsiteX10" fmla="*/ 792480 w 3810000"/>
              <a:gd name="connsiteY10" fmla="*/ 3627359 h 4033759"/>
              <a:gd name="connsiteX11" fmla="*/ 355600 w 3810000"/>
              <a:gd name="connsiteY11" fmla="*/ 3027919 h 4033759"/>
              <a:gd name="connsiteX12" fmla="*/ 152400 w 3810000"/>
              <a:gd name="connsiteY12" fmla="*/ 2621519 h 4033759"/>
              <a:gd name="connsiteX13" fmla="*/ 30480 w 3810000"/>
              <a:gd name="connsiteY13" fmla="*/ 2215119 h 4033759"/>
              <a:gd name="connsiteX14" fmla="*/ 0 w 3810000"/>
              <a:gd name="connsiteY14" fmla="*/ 1991599 h 4033759"/>
              <a:gd name="connsiteX15" fmla="*/ 71120 w 3810000"/>
              <a:gd name="connsiteY15" fmla="*/ 1168639 h 4033759"/>
              <a:gd name="connsiteX16" fmla="*/ 132080 w 3810000"/>
              <a:gd name="connsiteY16" fmla="*/ 985759 h 4033759"/>
              <a:gd name="connsiteX17" fmla="*/ 294640 w 3810000"/>
              <a:gd name="connsiteY17" fmla="*/ 701279 h 4033759"/>
              <a:gd name="connsiteX18" fmla="*/ 1127760 w 3810000"/>
              <a:gd name="connsiteY18" fmla="*/ 81519 h 4033759"/>
              <a:gd name="connsiteX19" fmla="*/ 1625600 w 3810000"/>
              <a:gd name="connsiteY19" fmla="*/ 10399 h 4033759"/>
              <a:gd name="connsiteX20" fmla="*/ 2407920 w 3810000"/>
              <a:gd name="connsiteY20" fmla="*/ 111999 h 4033759"/>
              <a:gd name="connsiteX21" fmla="*/ 3001978 w 3810000"/>
              <a:gd name="connsiteY21" fmla="*/ 432363 h 4033759"/>
              <a:gd name="connsiteX22" fmla="*/ 3359674 w 3810000"/>
              <a:gd name="connsiteY22" fmla="*/ 1233248 h 4033759"/>
              <a:gd name="connsiteX23" fmla="*/ 3436071 w 3810000"/>
              <a:gd name="connsiteY23" fmla="*/ 2276390 h 4033759"/>
              <a:gd name="connsiteX24" fmla="*/ 3373317 w 3810000"/>
              <a:gd name="connsiteY24" fmla="*/ 2722158 h 4033759"/>
              <a:gd name="connsiteX25" fmla="*/ 3306183 w 3810000"/>
              <a:gd name="connsiteY25" fmla="*/ 2973151 h 4033759"/>
              <a:gd name="connsiteX26" fmla="*/ 3277496 w 3810000"/>
              <a:gd name="connsiteY26" fmla="*/ 3069190 h 4033759"/>
              <a:gd name="connsiteX27" fmla="*/ 3809999 w 3810000"/>
              <a:gd name="connsiteY27" fmla="*/ 3298271 h 4033759"/>
              <a:gd name="connsiteX0" fmla="*/ 3810000 w 3810000"/>
              <a:gd name="connsiteY0" fmla="*/ 3271645 h 4023485"/>
              <a:gd name="connsiteX1" fmla="*/ 3474720 w 3810000"/>
              <a:gd name="connsiteY1" fmla="*/ 3576445 h 4023485"/>
              <a:gd name="connsiteX2" fmla="*/ 3230880 w 3810000"/>
              <a:gd name="connsiteY2" fmla="*/ 3749165 h 4023485"/>
              <a:gd name="connsiteX3" fmla="*/ 2763520 w 3810000"/>
              <a:gd name="connsiteY3" fmla="*/ 3932045 h 4023485"/>
              <a:gd name="connsiteX4" fmla="*/ 2407920 w 3810000"/>
              <a:gd name="connsiteY4" fmla="*/ 4013325 h 4023485"/>
              <a:gd name="connsiteX5" fmla="*/ 2204720 w 3810000"/>
              <a:gd name="connsiteY5" fmla="*/ 4023485 h 4023485"/>
              <a:gd name="connsiteX6" fmla="*/ 1869440 w 3810000"/>
              <a:gd name="connsiteY6" fmla="*/ 4013325 h 4023485"/>
              <a:gd name="connsiteX7" fmla="*/ 1483360 w 3810000"/>
              <a:gd name="connsiteY7" fmla="*/ 3942205 h 4023485"/>
              <a:gd name="connsiteX8" fmla="*/ 1259840 w 3810000"/>
              <a:gd name="connsiteY8" fmla="*/ 3871085 h 4023485"/>
              <a:gd name="connsiteX9" fmla="*/ 1056640 w 3810000"/>
              <a:gd name="connsiteY9" fmla="*/ 3779645 h 4023485"/>
              <a:gd name="connsiteX10" fmla="*/ 792480 w 3810000"/>
              <a:gd name="connsiteY10" fmla="*/ 3617085 h 4023485"/>
              <a:gd name="connsiteX11" fmla="*/ 355600 w 3810000"/>
              <a:gd name="connsiteY11" fmla="*/ 3017645 h 4023485"/>
              <a:gd name="connsiteX12" fmla="*/ 152400 w 3810000"/>
              <a:gd name="connsiteY12" fmla="*/ 2611245 h 4023485"/>
              <a:gd name="connsiteX13" fmla="*/ 30480 w 3810000"/>
              <a:gd name="connsiteY13" fmla="*/ 2204845 h 4023485"/>
              <a:gd name="connsiteX14" fmla="*/ 0 w 3810000"/>
              <a:gd name="connsiteY14" fmla="*/ 1981325 h 4023485"/>
              <a:gd name="connsiteX15" fmla="*/ 71120 w 3810000"/>
              <a:gd name="connsiteY15" fmla="*/ 1158365 h 4023485"/>
              <a:gd name="connsiteX16" fmla="*/ 132080 w 3810000"/>
              <a:gd name="connsiteY16" fmla="*/ 975485 h 4023485"/>
              <a:gd name="connsiteX17" fmla="*/ 294640 w 3810000"/>
              <a:gd name="connsiteY17" fmla="*/ 691005 h 4023485"/>
              <a:gd name="connsiteX18" fmla="*/ 893683 w 3810000"/>
              <a:gd name="connsiteY18" fmla="*/ 261752 h 4023485"/>
              <a:gd name="connsiteX19" fmla="*/ 1625600 w 3810000"/>
              <a:gd name="connsiteY19" fmla="*/ 125 h 4023485"/>
              <a:gd name="connsiteX20" fmla="*/ 2407920 w 3810000"/>
              <a:gd name="connsiteY20" fmla="*/ 101725 h 4023485"/>
              <a:gd name="connsiteX21" fmla="*/ 3001978 w 3810000"/>
              <a:gd name="connsiteY21" fmla="*/ 422089 h 4023485"/>
              <a:gd name="connsiteX22" fmla="*/ 3359674 w 3810000"/>
              <a:gd name="connsiteY22" fmla="*/ 1222974 h 4023485"/>
              <a:gd name="connsiteX23" fmla="*/ 3436071 w 3810000"/>
              <a:gd name="connsiteY23" fmla="*/ 2266116 h 4023485"/>
              <a:gd name="connsiteX24" fmla="*/ 3373317 w 3810000"/>
              <a:gd name="connsiteY24" fmla="*/ 2711884 h 4023485"/>
              <a:gd name="connsiteX25" fmla="*/ 3306183 w 3810000"/>
              <a:gd name="connsiteY25" fmla="*/ 2962877 h 4023485"/>
              <a:gd name="connsiteX26" fmla="*/ 3277496 w 3810000"/>
              <a:gd name="connsiteY26" fmla="*/ 3058916 h 4023485"/>
              <a:gd name="connsiteX27" fmla="*/ 3809999 w 3810000"/>
              <a:gd name="connsiteY27" fmla="*/ 3287997 h 4023485"/>
              <a:gd name="connsiteX0" fmla="*/ 3810000 w 3810000"/>
              <a:gd name="connsiteY0" fmla="*/ 3220097 h 3971937"/>
              <a:gd name="connsiteX1" fmla="*/ 3474720 w 3810000"/>
              <a:gd name="connsiteY1" fmla="*/ 3524897 h 3971937"/>
              <a:gd name="connsiteX2" fmla="*/ 3230880 w 3810000"/>
              <a:gd name="connsiteY2" fmla="*/ 3697617 h 3971937"/>
              <a:gd name="connsiteX3" fmla="*/ 2763520 w 3810000"/>
              <a:gd name="connsiteY3" fmla="*/ 3880497 h 3971937"/>
              <a:gd name="connsiteX4" fmla="*/ 2407920 w 3810000"/>
              <a:gd name="connsiteY4" fmla="*/ 3961777 h 3971937"/>
              <a:gd name="connsiteX5" fmla="*/ 2204720 w 3810000"/>
              <a:gd name="connsiteY5" fmla="*/ 3971937 h 3971937"/>
              <a:gd name="connsiteX6" fmla="*/ 1869440 w 3810000"/>
              <a:gd name="connsiteY6" fmla="*/ 3961777 h 3971937"/>
              <a:gd name="connsiteX7" fmla="*/ 1483360 w 3810000"/>
              <a:gd name="connsiteY7" fmla="*/ 3890657 h 3971937"/>
              <a:gd name="connsiteX8" fmla="*/ 1259840 w 3810000"/>
              <a:gd name="connsiteY8" fmla="*/ 3819537 h 3971937"/>
              <a:gd name="connsiteX9" fmla="*/ 1056640 w 3810000"/>
              <a:gd name="connsiteY9" fmla="*/ 3728097 h 3971937"/>
              <a:gd name="connsiteX10" fmla="*/ 792480 w 3810000"/>
              <a:gd name="connsiteY10" fmla="*/ 3565537 h 3971937"/>
              <a:gd name="connsiteX11" fmla="*/ 355600 w 3810000"/>
              <a:gd name="connsiteY11" fmla="*/ 2966097 h 3971937"/>
              <a:gd name="connsiteX12" fmla="*/ 152400 w 3810000"/>
              <a:gd name="connsiteY12" fmla="*/ 2559697 h 3971937"/>
              <a:gd name="connsiteX13" fmla="*/ 30480 w 3810000"/>
              <a:gd name="connsiteY13" fmla="*/ 2153297 h 3971937"/>
              <a:gd name="connsiteX14" fmla="*/ 0 w 3810000"/>
              <a:gd name="connsiteY14" fmla="*/ 1929777 h 3971937"/>
              <a:gd name="connsiteX15" fmla="*/ 71120 w 3810000"/>
              <a:gd name="connsiteY15" fmla="*/ 1106817 h 3971937"/>
              <a:gd name="connsiteX16" fmla="*/ 132080 w 3810000"/>
              <a:gd name="connsiteY16" fmla="*/ 923937 h 3971937"/>
              <a:gd name="connsiteX17" fmla="*/ 294640 w 3810000"/>
              <a:gd name="connsiteY17" fmla="*/ 639457 h 3971937"/>
              <a:gd name="connsiteX18" fmla="*/ 893683 w 3810000"/>
              <a:gd name="connsiteY18" fmla="*/ 210204 h 3971937"/>
              <a:gd name="connsiteX19" fmla="*/ 1625600 w 3810000"/>
              <a:gd name="connsiteY19" fmla="*/ 172 h 3971937"/>
              <a:gd name="connsiteX20" fmla="*/ 2407920 w 3810000"/>
              <a:gd name="connsiteY20" fmla="*/ 50177 h 3971937"/>
              <a:gd name="connsiteX21" fmla="*/ 3001978 w 3810000"/>
              <a:gd name="connsiteY21" fmla="*/ 370541 h 3971937"/>
              <a:gd name="connsiteX22" fmla="*/ 3359674 w 3810000"/>
              <a:gd name="connsiteY22" fmla="*/ 1171426 h 3971937"/>
              <a:gd name="connsiteX23" fmla="*/ 3436071 w 3810000"/>
              <a:gd name="connsiteY23" fmla="*/ 2214568 h 3971937"/>
              <a:gd name="connsiteX24" fmla="*/ 3373317 w 3810000"/>
              <a:gd name="connsiteY24" fmla="*/ 2660336 h 3971937"/>
              <a:gd name="connsiteX25" fmla="*/ 3306183 w 3810000"/>
              <a:gd name="connsiteY25" fmla="*/ 2911329 h 3971937"/>
              <a:gd name="connsiteX26" fmla="*/ 3277496 w 3810000"/>
              <a:gd name="connsiteY26" fmla="*/ 3007368 h 3971937"/>
              <a:gd name="connsiteX27" fmla="*/ 3809999 w 3810000"/>
              <a:gd name="connsiteY27" fmla="*/ 3236449 h 3971937"/>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94640 w 3810000"/>
              <a:gd name="connsiteY17" fmla="*/ 639285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75913 w 3810000"/>
              <a:gd name="connsiteY17" fmla="*/ 940921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132080 w 3810000"/>
              <a:gd name="connsiteY16" fmla="*/ 923765 h 3971765"/>
              <a:gd name="connsiteX17" fmla="*/ 275913 w 3810000"/>
              <a:gd name="connsiteY17" fmla="*/ 940921 h 3971765"/>
              <a:gd name="connsiteX18" fmla="*/ 893683 w 3810000"/>
              <a:gd name="connsiteY18" fmla="*/ 210032 h 3971765"/>
              <a:gd name="connsiteX19" fmla="*/ 1625600 w 3810000"/>
              <a:gd name="connsiteY19" fmla="*/ 0 h 3971765"/>
              <a:gd name="connsiteX20" fmla="*/ 2407920 w 3810000"/>
              <a:gd name="connsiteY20" fmla="*/ 50005 h 3971765"/>
              <a:gd name="connsiteX21" fmla="*/ 3001978 w 3810000"/>
              <a:gd name="connsiteY21" fmla="*/ 370369 h 3971765"/>
              <a:gd name="connsiteX22" fmla="*/ 3359674 w 3810000"/>
              <a:gd name="connsiteY22" fmla="*/ 1171254 h 3971765"/>
              <a:gd name="connsiteX23" fmla="*/ 3436071 w 3810000"/>
              <a:gd name="connsiteY23" fmla="*/ 2214396 h 3971765"/>
              <a:gd name="connsiteX24" fmla="*/ 3373317 w 3810000"/>
              <a:gd name="connsiteY24" fmla="*/ 2660164 h 3971765"/>
              <a:gd name="connsiteX25" fmla="*/ 3306183 w 3810000"/>
              <a:gd name="connsiteY25" fmla="*/ 2911157 h 3971765"/>
              <a:gd name="connsiteX26" fmla="*/ 3277496 w 3810000"/>
              <a:gd name="connsiteY26" fmla="*/ 3007196 h 3971765"/>
              <a:gd name="connsiteX27" fmla="*/ 3809999 w 3810000"/>
              <a:gd name="connsiteY27"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71120 w 3810000"/>
              <a:gd name="connsiteY15" fmla="*/ 1106645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355600 w 3810000"/>
              <a:gd name="connsiteY11" fmla="*/ 2965925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792480 w 3810000"/>
              <a:gd name="connsiteY10" fmla="*/ 3565365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937609 w 3810000"/>
              <a:gd name="connsiteY10" fmla="*/ 3434392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1056640 w 3810000"/>
              <a:gd name="connsiteY9" fmla="*/ 3727925 h 3971765"/>
              <a:gd name="connsiteX10" fmla="*/ 937609 w 3810000"/>
              <a:gd name="connsiteY10" fmla="*/ 3434392 h 3971765"/>
              <a:gd name="connsiteX11" fmla="*/ 266650 w 3810000"/>
              <a:gd name="connsiteY11" fmla="*/ 3001646 h 3971765"/>
              <a:gd name="connsiteX12" fmla="*/ 152400 w 3810000"/>
              <a:gd name="connsiteY12" fmla="*/ 2559525 h 3971765"/>
              <a:gd name="connsiteX13" fmla="*/ 30480 w 3810000"/>
              <a:gd name="connsiteY13" fmla="*/ 2153125 h 3971765"/>
              <a:gd name="connsiteX14" fmla="*/ 0 w 3810000"/>
              <a:gd name="connsiteY14" fmla="*/ 1929605 h 3971765"/>
              <a:gd name="connsiteX15" fmla="*/ 61757 w 3810000"/>
              <a:gd name="connsiteY15" fmla="*/ 1344779 h 3971765"/>
              <a:gd name="connsiteX16" fmla="*/ 275913 w 3810000"/>
              <a:gd name="connsiteY16" fmla="*/ 940921 h 3971765"/>
              <a:gd name="connsiteX17" fmla="*/ 893683 w 3810000"/>
              <a:gd name="connsiteY17" fmla="*/ 210032 h 3971765"/>
              <a:gd name="connsiteX18" fmla="*/ 1625600 w 3810000"/>
              <a:gd name="connsiteY18" fmla="*/ 0 h 3971765"/>
              <a:gd name="connsiteX19" fmla="*/ 2407920 w 3810000"/>
              <a:gd name="connsiteY19" fmla="*/ 50005 h 3971765"/>
              <a:gd name="connsiteX20" fmla="*/ 3001978 w 3810000"/>
              <a:gd name="connsiteY20" fmla="*/ 370369 h 3971765"/>
              <a:gd name="connsiteX21" fmla="*/ 3359674 w 3810000"/>
              <a:gd name="connsiteY21" fmla="*/ 1171254 h 3971765"/>
              <a:gd name="connsiteX22" fmla="*/ 3436071 w 3810000"/>
              <a:gd name="connsiteY22" fmla="*/ 2214396 h 3971765"/>
              <a:gd name="connsiteX23" fmla="*/ 3373317 w 3810000"/>
              <a:gd name="connsiteY23" fmla="*/ 2660164 h 3971765"/>
              <a:gd name="connsiteX24" fmla="*/ 3306183 w 3810000"/>
              <a:gd name="connsiteY24" fmla="*/ 2911157 h 3971765"/>
              <a:gd name="connsiteX25" fmla="*/ 3277496 w 3810000"/>
              <a:gd name="connsiteY25" fmla="*/ 3007196 h 3971765"/>
              <a:gd name="connsiteX26" fmla="*/ 3809999 w 3810000"/>
              <a:gd name="connsiteY26"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869440 w 3810000"/>
              <a:gd name="connsiteY6" fmla="*/ 3961605 h 3971765"/>
              <a:gd name="connsiteX7" fmla="*/ 1483360 w 3810000"/>
              <a:gd name="connsiteY7" fmla="*/ 3890485 h 3971765"/>
              <a:gd name="connsiteX8" fmla="*/ 1259840 w 3810000"/>
              <a:gd name="connsiteY8" fmla="*/ 3819365 h 3971765"/>
              <a:gd name="connsiteX9" fmla="*/ 937609 w 3810000"/>
              <a:gd name="connsiteY9" fmla="*/ 3434392 h 3971765"/>
              <a:gd name="connsiteX10" fmla="*/ 266650 w 3810000"/>
              <a:gd name="connsiteY10" fmla="*/ 3001646 h 3971765"/>
              <a:gd name="connsiteX11" fmla="*/ 152400 w 3810000"/>
              <a:gd name="connsiteY11" fmla="*/ 2559525 h 3971765"/>
              <a:gd name="connsiteX12" fmla="*/ 30480 w 3810000"/>
              <a:gd name="connsiteY12" fmla="*/ 2153125 h 3971765"/>
              <a:gd name="connsiteX13" fmla="*/ 0 w 3810000"/>
              <a:gd name="connsiteY13" fmla="*/ 1929605 h 3971765"/>
              <a:gd name="connsiteX14" fmla="*/ 61757 w 3810000"/>
              <a:gd name="connsiteY14" fmla="*/ 1344779 h 3971765"/>
              <a:gd name="connsiteX15" fmla="*/ 275913 w 3810000"/>
              <a:gd name="connsiteY15" fmla="*/ 940921 h 3971765"/>
              <a:gd name="connsiteX16" fmla="*/ 893683 w 3810000"/>
              <a:gd name="connsiteY16" fmla="*/ 210032 h 3971765"/>
              <a:gd name="connsiteX17" fmla="*/ 1625600 w 3810000"/>
              <a:gd name="connsiteY17" fmla="*/ 0 h 3971765"/>
              <a:gd name="connsiteX18" fmla="*/ 2407920 w 3810000"/>
              <a:gd name="connsiteY18" fmla="*/ 50005 h 3971765"/>
              <a:gd name="connsiteX19" fmla="*/ 3001978 w 3810000"/>
              <a:gd name="connsiteY19" fmla="*/ 370369 h 3971765"/>
              <a:gd name="connsiteX20" fmla="*/ 3359674 w 3810000"/>
              <a:gd name="connsiteY20" fmla="*/ 1171254 h 3971765"/>
              <a:gd name="connsiteX21" fmla="*/ 3436071 w 3810000"/>
              <a:gd name="connsiteY21" fmla="*/ 2214396 h 3971765"/>
              <a:gd name="connsiteX22" fmla="*/ 3373317 w 3810000"/>
              <a:gd name="connsiteY22" fmla="*/ 2660164 h 3971765"/>
              <a:gd name="connsiteX23" fmla="*/ 3306183 w 3810000"/>
              <a:gd name="connsiteY23" fmla="*/ 2911157 h 3971765"/>
              <a:gd name="connsiteX24" fmla="*/ 3277496 w 3810000"/>
              <a:gd name="connsiteY24" fmla="*/ 3007196 h 3971765"/>
              <a:gd name="connsiteX25" fmla="*/ 3809999 w 3810000"/>
              <a:gd name="connsiteY25"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483360 w 3810000"/>
              <a:gd name="connsiteY6" fmla="*/ 3890485 h 3971765"/>
              <a:gd name="connsiteX7" fmla="*/ 1259840 w 3810000"/>
              <a:gd name="connsiteY7" fmla="*/ 3819365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259840 w 3810000"/>
              <a:gd name="connsiteY7" fmla="*/ 3819365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372197 w 3810000"/>
              <a:gd name="connsiteY7" fmla="*/ 3581231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1765"/>
              <a:gd name="connsiteX1" fmla="*/ 3474720 w 3810000"/>
              <a:gd name="connsiteY1" fmla="*/ 3524725 h 3971765"/>
              <a:gd name="connsiteX2" fmla="*/ 3230880 w 3810000"/>
              <a:gd name="connsiteY2" fmla="*/ 3697445 h 3971765"/>
              <a:gd name="connsiteX3" fmla="*/ 2763520 w 3810000"/>
              <a:gd name="connsiteY3" fmla="*/ 3880325 h 3971765"/>
              <a:gd name="connsiteX4" fmla="*/ 2407920 w 3810000"/>
              <a:gd name="connsiteY4" fmla="*/ 3961605 h 3971765"/>
              <a:gd name="connsiteX5" fmla="*/ 2204720 w 3810000"/>
              <a:gd name="connsiteY5" fmla="*/ 3971765 h 3971765"/>
              <a:gd name="connsiteX6" fmla="*/ 1665941 w 3810000"/>
              <a:gd name="connsiteY6" fmla="*/ 3644413 h 3971765"/>
              <a:gd name="connsiteX7" fmla="*/ 1372197 w 3810000"/>
              <a:gd name="connsiteY7" fmla="*/ 3581231 h 3971765"/>
              <a:gd name="connsiteX8" fmla="*/ 937609 w 3810000"/>
              <a:gd name="connsiteY8" fmla="*/ 3434392 h 3971765"/>
              <a:gd name="connsiteX9" fmla="*/ 266650 w 3810000"/>
              <a:gd name="connsiteY9" fmla="*/ 3001646 h 3971765"/>
              <a:gd name="connsiteX10" fmla="*/ 152400 w 3810000"/>
              <a:gd name="connsiteY10" fmla="*/ 2559525 h 3971765"/>
              <a:gd name="connsiteX11" fmla="*/ 30480 w 3810000"/>
              <a:gd name="connsiteY11" fmla="*/ 2153125 h 3971765"/>
              <a:gd name="connsiteX12" fmla="*/ 0 w 3810000"/>
              <a:gd name="connsiteY12" fmla="*/ 1929605 h 3971765"/>
              <a:gd name="connsiteX13" fmla="*/ 61757 w 3810000"/>
              <a:gd name="connsiteY13" fmla="*/ 1344779 h 3971765"/>
              <a:gd name="connsiteX14" fmla="*/ 275913 w 3810000"/>
              <a:gd name="connsiteY14" fmla="*/ 940921 h 3971765"/>
              <a:gd name="connsiteX15" fmla="*/ 893683 w 3810000"/>
              <a:gd name="connsiteY15" fmla="*/ 210032 h 3971765"/>
              <a:gd name="connsiteX16" fmla="*/ 1625600 w 3810000"/>
              <a:gd name="connsiteY16" fmla="*/ 0 h 3971765"/>
              <a:gd name="connsiteX17" fmla="*/ 2407920 w 3810000"/>
              <a:gd name="connsiteY17" fmla="*/ 50005 h 3971765"/>
              <a:gd name="connsiteX18" fmla="*/ 3001978 w 3810000"/>
              <a:gd name="connsiteY18" fmla="*/ 370369 h 3971765"/>
              <a:gd name="connsiteX19" fmla="*/ 3359674 w 3810000"/>
              <a:gd name="connsiteY19" fmla="*/ 1171254 h 3971765"/>
              <a:gd name="connsiteX20" fmla="*/ 3436071 w 3810000"/>
              <a:gd name="connsiteY20" fmla="*/ 2214396 h 3971765"/>
              <a:gd name="connsiteX21" fmla="*/ 3373317 w 3810000"/>
              <a:gd name="connsiteY21" fmla="*/ 2660164 h 3971765"/>
              <a:gd name="connsiteX22" fmla="*/ 3306183 w 3810000"/>
              <a:gd name="connsiteY22" fmla="*/ 2911157 h 3971765"/>
              <a:gd name="connsiteX23" fmla="*/ 3277496 w 3810000"/>
              <a:gd name="connsiteY23" fmla="*/ 3007196 h 3971765"/>
              <a:gd name="connsiteX24" fmla="*/ 3809999 w 3810000"/>
              <a:gd name="connsiteY24" fmla="*/ 3236277 h 3971765"/>
              <a:gd name="connsiteX0" fmla="*/ 3810000 w 3810000"/>
              <a:gd name="connsiteY0" fmla="*/ 3219925 h 3970326"/>
              <a:gd name="connsiteX1" fmla="*/ 3474720 w 3810000"/>
              <a:gd name="connsiteY1" fmla="*/ 3524725 h 3970326"/>
              <a:gd name="connsiteX2" fmla="*/ 3230880 w 3810000"/>
              <a:gd name="connsiteY2" fmla="*/ 3697445 h 3970326"/>
              <a:gd name="connsiteX3" fmla="*/ 2763520 w 3810000"/>
              <a:gd name="connsiteY3" fmla="*/ 3880325 h 3970326"/>
              <a:gd name="connsiteX4" fmla="*/ 2407920 w 3810000"/>
              <a:gd name="connsiteY4" fmla="*/ 3961605 h 3970326"/>
              <a:gd name="connsiteX5" fmla="*/ 1665941 w 3810000"/>
              <a:gd name="connsiteY5" fmla="*/ 3644413 h 3970326"/>
              <a:gd name="connsiteX6" fmla="*/ 1372197 w 3810000"/>
              <a:gd name="connsiteY6" fmla="*/ 3581231 h 3970326"/>
              <a:gd name="connsiteX7" fmla="*/ 937609 w 3810000"/>
              <a:gd name="connsiteY7" fmla="*/ 3434392 h 3970326"/>
              <a:gd name="connsiteX8" fmla="*/ 266650 w 3810000"/>
              <a:gd name="connsiteY8" fmla="*/ 3001646 h 3970326"/>
              <a:gd name="connsiteX9" fmla="*/ 152400 w 3810000"/>
              <a:gd name="connsiteY9" fmla="*/ 2559525 h 3970326"/>
              <a:gd name="connsiteX10" fmla="*/ 30480 w 3810000"/>
              <a:gd name="connsiteY10" fmla="*/ 2153125 h 3970326"/>
              <a:gd name="connsiteX11" fmla="*/ 0 w 3810000"/>
              <a:gd name="connsiteY11" fmla="*/ 1929605 h 3970326"/>
              <a:gd name="connsiteX12" fmla="*/ 61757 w 3810000"/>
              <a:gd name="connsiteY12" fmla="*/ 1344779 h 3970326"/>
              <a:gd name="connsiteX13" fmla="*/ 275913 w 3810000"/>
              <a:gd name="connsiteY13" fmla="*/ 940921 h 3970326"/>
              <a:gd name="connsiteX14" fmla="*/ 893683 w 3810000"/>
              <a:gd name="connsiteY14" fmla="*/ 210032 h 3970326"/>
              <a:gd name="connsiteX15" fmla="*/ 1625600 w 3810000"/>
              <a:gd name="connsiteY15" fmla="*/ 0 h 3970326"/>
              <a:gd name="connsiteX16" fmla="*/ 2407920 w 3810000"/>
              <a:gd name="connsiteY16" fmla="*/ 50005 h 3970326"/>
              <a:gd name="connsiteX17" fmla="*/ 3001978 w 3810000"/>
              <a:gd name="connsiteY17" fmla="*/ 370369 h 3970326"/>
              <a:gd name="connsiteX18" fmla="*/ 3359674 w 3810000"/>
              <a:gd name="connsiteY18" fmla="*/ 1171254 h 3970326"/>
              <a:gd name="connsiteX19" fmla="*/ 3436071 w 3810000"/>
              <a:gd name="connsiteY19" fmla="*/ 2214396 h 3970326"/>
              <a:gd name="connsiteX20" fmla="*/ 3373317 w 3810000"/>
              <a:gd name="connsiteY20" fmla="*/ 2660164 h 3970326"/>
              <a:gd name="connsiteX21" fmla="*/ 3306183 w 3810000"/>
              <a:gd name="connsiteY21" fmla="*/ 2911157 h 3970326"/>
              <a:gd name="connsiteX22" fmla="*/ 3277496 w 3810000"/>
              <a:gd name="connsiteY22" fmla="*/ 3007196 h 3970326"/>
              <a:gd name="connsiteX23" fmla="*/ 3809999 w 3810000"/>
              <a:gd name="connsiteY23" fmla="*/ 3236277 h 3970326"/>
              <a:gd name="connsiteX0" fmla="*/ 3810000 w 3810000"/>
              <a:gd name="connsiteY0" fmla="*/ 3219925 h 3880478"/>
              <a:gd name="connsiteX1" fmla="*/ 3474720 w 3810000"/>
              <a:gd name="connsiteY1" fmla="*/ 3524725 h 3880478"/>
              <a:gd name="connsiteX2" fmla="*/ 3230880 w 3810000"/>
              <a:gd name="connsiteY2" fmla="*/ 3697445 h 3880478"/>
              <a:gd name="connsiteX3" fmla="*/ 2763520 w 3810000"/>
              <a:gd name="connsiteY3" fmla="*/ 3880325 h 3880478"/>
              <a:gd name="connsiteX4" fmla="*/ 2384513 w 3810000"/>
              <a:gd name="connsiteY4" fmla="*/ 3727441 h 3880478"/>
              <a:gd name="connsiteX5" fmla="*/ 1665941 w 3810000"/>
              <a:gd name="connsiteY5" fmla="*/ 3644413 h 3880478"/>
              <a:gd name="connsiteX6" fmla="*/ 1372197 w 3810000"/>
              <a:gd name="connsiteY6" fmla="*/ 3581231 h 3880478"/>
              <a:gd name="connsiteX7" fmla="*/ 937609 w 3810000"/>
              <a:gd name="connsiteY7" fmla="*/ 3434392 h 3880478"/>
              <a:gd name="connsiteX8" fmla="*/ 266650 w 3810000"/>
              <a:gd name="connsiteY8" fmla="*/ 3001646 h 3880478"/>
              <a:gd name="connsiteX9" fmla="*/ 152400 w 3810000"/>
              <a:gd name="connsiteY9" fmla="*/ 2559525 h 3880478"/>
              <a:gd name="connsiteX10" fmla="*/ 30480 w 3810000"/>
              <a:gd name="connsiteY10" fmla="*/ 2153125 h 3880478"/>
              <a:gd name="connsiteX11" fmla="*/ 0 w 3810000"/>
              <a:gd name="connsiteY11" fmla="*/ 1929605 h 3880478"/>
              <a:gd name="connsiteX12" fmla="*/ 61757 w 3810000"/>
              <a:gd name="connsiteY12" fmla="*/ 1344779 h 3880478"/>
              <a:gd name="connsiteX13" fmla="*/ 275913 w 3810000"/>
              <a:gd name="connsiteY13" fmla="*/ 940921 h 3880478"/>
              <a:gd name="connsiteX14" fmla="*/ 893683 w 3810000"/>
              <a:gd name="connsiteY14" fmla="*/ 210032 h 3880478"/>
              <a:gd name="connsiteX15" fmla="*/ 1625600 w 3810000"/>
              <a:gd name="connsiteY15" fmla="*/ 0 h 3880478"/>
              <a:gd name="connsiteX16" fmla="*/ 2407920 w 3810000"/>
              <a:gd name="connsiteY16" fmla="*/ 50005 h 3880478"/>
              <a:gd name="connsiteX17" fmla="*/ 3001978 w 3810000"/>
              <a:gd name="connsiteY17" fmla="*/ 370369 h 3880478"/>
              <a:gd name="connsiteX18" fmla="*/ 3359674 w 3810000"/>
              <a:gd name="connsiteY18" fmla="*/ 1171254 h 3880478"/>
              <a:gd name="connsiteX19" fmla="*/ 3436071 w 3810000"/>
              <a:gd name="connsiteY19" fmla="*/ 2214396 h 3880478"/>
              <a:gd name="connsiteX20" fmla="*/ 3373317 w 3810000"/>
              <a:gd name="connsiteY20" fmla="*/ 2660164 h 3880478"/>
              <a:gd name="connsiteX21" fmla="*/ 3306183 w 3810000"/>
              <a:gd name="connsiteY21" fmla="*/ 2911157 h 3880478"/>
              <a:gd name="connsiteX22" fmla="*/ 3277496 w 3810000"/>
              <a:gd name="connsiteY22" fmla="*/ 3007196 h 3880478"/>
              <a:gd name="connsiteX23" fmla="*/ 3809999 w 3810000"/>
              <a:gd name="connsiteY23" fmla="*/ 3236277 h 3880478"/>
              <a:gd name="connsiteX0" fmla="*/ 3810000 w 3810000"/>
              <a:gd name="connsiteY0" fmla="*/ 3219925 h 3735785"/>
              <a:gd name="connsiteX1" fmla="*/ 3474720 w 3810000"/>
              <a:gd name="connsiteY1" fmla="*/ 3524725 h 3735785"/>
              <a:gd name="connsiteX2" fmla="*/ 3230880 w 3810000"/>
              <a:gd name="connsiteY2" fmla="*/ 3697445 h 3735785"/>
              <a:gd name="connsiteX3" fmla="*/ 2688614 w 3810000"/>
              <a:gd name="connsiteY3" fmla="*/ 3729507 h 3735785"/>
              <a:gd name="connsiteX4" fmla="*/ 2384513 w 3810000"/>
              <a:gd name="connsiteY4" fmla="*/ 3727441 h 3735785"/>
              <a:gd name="connsiteX5" fmla="*/ 1665941 w 3810000"/>
              <a:gd name="connsiteY5" fmla="*/ 3644413 h 3735785"/>
              <a:gd name="connsiteX6" fmla="*/ 1372197 w 3810000"/>
              <a:gd name="connsiteY6" fmla="*/ 3581231 h 3735785"/>
              <a:gd name="connsiteX7" fmla="*/ 937609 w 3810000"/>
              <a:gd name="connsiteY7" fmla="*/ 3434392 h 3735785"/>
              <a:gd name="connsiteX8" fmla="*/ 266650 w 3810000"/>
              <a:gd name="connsiteY8" fmla="*/ 3001646 h 3735785"/>
              <a:gd name="connsiteX9" fmla="*/ 152400 w 3810000"/>
              <a:gd name="connsiteY9" fmla="*/ 2559525 h 3735785"/>
              <a:gd name="connsiteX10" fmla="*/ 30480 w 3810000"/>
              <a:gd name="connsiteY10" fmla="*/ 2153125 h 3735785"/>
              <a:gd name="connsiteX11" fmla="*/ 0 w 3810000"/>
              <a:gd name="connsiteY11" fmla="*/ 1929605 h 3735785"/>
              <a:gd name="connsiteX12" fmla="*/ 61757 w 3810000"/>
              <a:gd name="connsiteY12" fmla="*/ 1344779 h 3735785"/>
              <a:gd name="connsiteX13" fmla="*/ 275913 w 3810000"/>
              <a:gd name="connsiteY13" fmla="*/ 940921 h 3735785"/>
              <a:gd name="connsiteX14" fmla="*/ 893683 w 3810000"/>
              <a:gd name="connsiteY14" fmla="*/ 210032 h 3735785"/>
              <a:gd name="connsiteX15" fmla="*/ 1625600 w 3810000"/>
              <a:gd name="connsiteY15" fmla="*/ 0 h 3735785"/>
              <a:gd name="connsiteX16" fmla="*/ 2407920 w 3810000"/>
              <a:gd name="connsiteY16" fmla="*/ 50005 h 3735785"/>
              <a:gd name="connsiteX17" fmla="*/ 3001978 w 3810000"/>
              <a:gd name="connsiteY17" fmla="*/ 370369 h 3735785"/>
              <a:gd name="connsiteX18" fmla="*/ 3359674 w 3810000"/>
              <a:gd name="connsiteY18" fmla="*/ 1171254 h 3735785"/>
              <a:gd name="connsiteX19" fmla="*/ 3436071 w 3810000"/>
              <a:gd name="connsiteY19" fmla="*/ 2214396 h 3735785"/>
              <a:gd name="connsiteX20" fmla="*/ 3373317 w 3810000"/>
              <a:gd name="connsiteY20" fmla="*/ 2660164 h 3735785"/>
              <a:gd name="connsiteX21" fmla="*/ 3306183 w 3810000"/>
              <a:gd name="connsiteY21" fmla="*/ 2911157 h 3735785"/>
              <a:gd name="connsiteX22" fmla="*/ 3277496 w 3810000"/>
              <a:gd name="connsiteY22" fmla="*/ 3007196 h 3735785"/>
              <a:gd name="connsiteX23" fmla="*/ 3809999 w 3810000"/>
              <a:gd name="connsiteY23" fmla="*/ 3236277 h 3735785"/>
              <a:gd name="connsiteX0" fmla="*/ 3810000 w 3810000"/>
              <a:gd name="connsiteY0" fmla="*/ 3219925 h 3736003"/>
              <a:gd name="connsiteX1" fmla="*/ 3474720 w 3810000"/>
              <a:gd name="connsiteY1" fmla="*/ 3524725 h 3736003"/>
              <a:gd name="connsiteX2" fmla="*/ 3062345 w 3810000"/>
              <a:gd name="connsiteY2" fmla="*/ 3693477 h 3736003"/>
              <a:gd name="connsiteX3" fmla="*/ 2688614 w 3810000"/>
              <a:gd name="connsiteY3" fmla="*/ 3729507 h 3736003"/>
              <a:gd name="connsiteX4" fmla="*/ 2384513 w 3810000"/>
              <a:gd name="connsiteY4" fmla="*/ 3727441 h 3736003"/>
              <a:gd name="connsiteX5" fmla="*/ 1665941 w 3810000"/>
              <a:gd name="connsiteY5" fmla="*/ 3644413 h 3736003"/>
              <a:gd name="connsiteX6" fmla="*/ 1372197 w 3810000"/>
              <a:gd name="connsiteY6" fmla="*/ 3581231 h 3736003"/>
              <a:gd name="connsiteX7" fmla="*/ 937609 w 3810000"/>
              <a:gd name="connsiteY7" fmla="*/ 3434392 h 3736003"/>
              <a:gd name="connsiteX8" fmla="*/ 266650 w 3810000"/>
              <a:gd name="connsiteY8" fmla="*/ 3001646 h 3736003"/>
              <a:gd name="connsiteX9" fmla="*/ 152400 w 3810000"/>
              <a:gd name="connsiteY9" fmla="*/ 2559525 h 3736003"/>
              <a:gd name="connsiteX10" fmla="*/ 30480 w 3810000"/>
              <a:gd name="connsiteY10" fmla="*/ 2153125 h 3736003"/>
              <a:gd name="connsiteX11" fmla="*/ 0 w 3810000"/>
              <a:gd name="connsiteY11" fmla="*/ 1929605 h 3736003"/>
              <a:gd name="connsiteX12" fmla="*/ 61757 w 3810000"/>
              <a:gd name="connsiteY12" fmla="*/ 1344779 h 3736003"/>
              <a:gd name="connsiteX13" fmla="*/ 275913 w 3810000"/>
              <a:gd name="connsiteY13" fmla="*/ 940921 h 3736003"/>
              <a:gd name="connsiteX14" fmla="*/ 893683 w 3810000"/>
              <a:gd name="connsiteY14" fmla="*/ 210032 h 3736003"/>
              <a:gd name="connsiteX15" fmla="*/ 1625600 w 3810000"/>
              <a:gd name="connsiteY15" fmla="*/ 0 h 3736003"/>
              <a:gd name="connsiteX16" fmla="*/ 2407920 w 3810000"/>
              <a:gd name="connsiteY16" fmla="*/ 50005 h 3736003"/>
              <a:gd name="connsiteX17" fmla="*/ 3001978 w 3810000"/>
              <a:gd name="connsiteY17" fmla="*/ 370369 h 3736003"/>
              <a:gd name="connsiteX18" fmla="*/ 3359674 w 3810000"/>
              <a:gd name="connsiteY18" fmla="*/ 1171254 h 3736003"/>
              <a:gd name="connsiteX19" fmla="*/ 3436071 w 3810000"/>
              <a:gd name="connsiteY19" fmla="*/ 2214396 h 3736003"/>
              <a:gd name="connsiteX20" fmla="*/ 3373317 w 3810000"/>
              <a:gd name="connsiteY20" fmla="*/ 2660164 h 3736003"/>
              <a:gd name="connsiteX21" fmla="*/ 3306183 w 3810000"/>
              <a:gd name="connsiteY21" fmla="*/ 2911157 h 3736003"/>
              <a:gd name="connsiteX22" fmla="*/ 3277496 w 3810000"/>
              <a:gd name="connsiteY22" fmla="*/ 3007196 h 3736003"/>
              <a:gd name="connsiteX23" fmla="*/ 3809999 w 3810000"/>
              <a:gd name="connsiteY23" fmla="*/ 3236277 h 3736003"/>
              <a:gd name="connsiteX0" fmla="*/ 3810000 w 3810000"/>
              <a:gd name="connsiteY0" fmla="*/ 3219925 h 3730351"/>
              <a:gd name="connsiteX1" fmla="*/ 3474720 w 3810000"/>
              <a:gd name="connsiteY1" fmla="*/ 3524725 h 3730351"/>
              <a:gd name="connsiteX2" fmla="*/ 3062345 w 3810000"/>
              <a:gd name="connsiteY2" fmla="*/ 3693477 h 3730351"/>
              <a:gd name="connsiteX3" fmla="*/ 2384513 w 3810000"/>
              <a:gd name="connsiteY3" fmla="*/ 3727441 h 3730351"/>
              <a:gd name="connsiteX4" fmla="*/ 1665941 w 3810000"/>
              <a:gd name="connsiteY4" fmla="*/ 3644413 h 3730351"/>
              <a:gd name="connsiteX5" fmla="*/ 1372197 w 3810000"/>
              <a:gd name="connsiteY5" fmla="*/ 3581231 h 3730351"/>
              <a:gd name="connsiteX6" fmla="*/ 937609 w 3810000"/>
              <a:gd name="connsiteY6" fmla="*/ 3434392 h 3730351"/>
              <a:gd name="connsiteX7" fmla="*/ 266650 w 3810000"/>
              <a:gd name="connsiteY7" fmla="*/ 3001646 h 3730351"/>
              <a:gd name="connsiteX8" fmla="*/ 152400 w 3810000"/>
              <a:gd name="connsiteY8" fmla="*/ 2559525 h 3730351"/>
              <a:gd name="connsiteX9" fmla="*/ 30480 w 3810000"/>
              <a:gd name="connsiteY9" fmla="*/ 2153125 h 3730351"/>
              <a:gd name="connsiteX10" fmla="*/ 0 w 3810000"/>
              <a:gd name="connsiteY10" fmla="*/ 1929605 h 3730351"/>
              <a:gd name="connsiteX11" fmla="*/ 61757 w 3810000"/>
              <a:gd name="connsiteY11" fmla="*/ 1344779 h 3730351"/>
              <a:gd name="connsiteX12" fmla="*/ 275913 w 3810000"/>
              <a:gd name="connsiteY12" fmla="*/ 940921 h 3730351"/>
              <a:gd name="connsiteX13" fmla="*/ 893683 w 3810000"/>
              <a:gd name="connsiteY13" fmla="*/ 210032 h 3730351"/>
              <a:gd name="connsiteX14" fmla="*/ 1625600 w 3810000"/>
              <a:gd name="connsiteY14" fmla="*/ 0 h 3730351"/>
              <a:gd name="connsiteX15" fmla="*/ 2407920 w 3810000"/>
              <a:gd name="connsiteY15" fmla="*/ 50005 h 3730351"/>
              <a:gd name="connsiteX16" fmla="*/ 3001978 w 3810000"/>
              <a:gd name="connsiteY16" fmla="*/ 370369 h 3730351"/>
              <a:gd name="connsiteX17" fmla="*/ 3359674 w 3810000"/>
              <a:gd name="connsiteY17" fmla="*/ 1171254 h 3730351"/>
              <a:gd name="connsiteX18" fmla="*/ 3436071 w 3810000"/>
              <a:gd name="connsiteY18" fmla="*/ 2214396 h 3730351"/>
              <a:gd name="connsiteX19" fmla="*/ 3373317 w 3810000"/>
              <a:gd name="connsiteY19" fmla="*/ 2660164 h 3730351"/>
              <a:gd name="connsiteX20" fmla="*/ 3306183 w 3810000"/>
              <a:gd name="connsiteY20" fmla="*/ 2911157 h 3730351"/>
              <a:gd name="connsiteX21" fmla="*/ 3277496 w 3810000"/>
              <a:gd name="connsiteY21" fmla="*/ 3007196 h 3730351"/>
              <a:gd name="connsiteX22" fmla="*/ 3809999 w 3810000"/>
              <a:gd name="connsiteY22" fmla="*/ 3236277 h 3730351"/>
              <a:gd name="connsiteX0" fmla="*/ 3810000 w 3810000"/>
              <a:gd name="connsiteY0" fmla="*/ 3219925 h 3729628"/>
              <a:gd name="connsiteX1" fmla="*/ 3474720 w 3810000"/>
              <a:gd name="connsiteY1" fmla="*/ 3524725 h 3729628"/>
              <a:gd name="connsiteX2" fmla="*/ 3020211 w 3810000"/>
              <a:gd name="connsiteY2" fmla="*/ 3689508 h 3729628"/>
              <a:gd name="connsiteX3" fmla="*/ 2384513 w 3810000"/>
              <a:gd name="connsiteY3" fmla="*/ 3727441 h 3729628"/>
              <a:gd name="connsiteX4" fmla="*/ 1665941 w 3810000"/>
              <a:gd name="connsiteY4" fmla="*/ 3644413 h 3729628"/>
              <a:gd name="connsiteX5" fmla="*/ 1372197 w 3810000"/>
              <a:gd name="connsiteY5" fmla="*/ 3581231 h 3729628"/>
              <a:gd name="connsiteX6" fmla="*/ 937609 w 3810000"/>
              <a:gd name="connsiteY6" fmla="*/ 3434392 h 3729628"/>
              <a:gd name="connsiteX7" fmla="*/ 266650 w 3810000"/>
              <a:gd name="connsiteY7" fmla="*/ 3001646 h 3729628"/>
              <a:gd name="connsiteX8" fmla="*/ 152400 w 3810000"/>
              <a:gd name="connsiteY8" fmla="*/ 2559525 h 3729628"/>
              <a:gd name="connsiteX9" fmla="*/ 30480 w 3810000"/>
              <a:gd name="connsiteY9" fmla="*/ 2153125 h 3729628"/>
              <a:gd name="connsiteX10" fmla="*/ 0 w 3810000"/>
              <a:gd name="connsiteY10" fmla="*/ 1929605 h 3729628"/>
              <a:gd name="connsiteX11" fmla="*/ 61757 w 3810000"/>
              <a:gd name="connsiteY11" fmla="*/ 1344779 h 3729628"/>
              <a:gd name="connsiteX12" fmla="*/ 275913 w 3810000"/>
              <a:gd name="connsiteY12" fmla="*/ 940921 h 3729628"/>
              <a:gd name="connsiteX13" fmla="*/ 893683 w 3810000"/>
              <a:gd name="connsiteY13" fmla="*/ 210032 h 3729628"/>
              <a:gd name="connsiteX14" fmla="*/ 1625600 w 3810000"/>
              <a:gd name="connsiteY14" fmla="*/ 0 h 3729628"/>
              <a:gd name="connsiteX15" fmla="*/ 2407920 w 3810000"/>
              <a:gd name="connsiteY15" fmla="*/ 50005 h 3729628"/>
              <a:gd name="connsiteX16" fmla="*/ 3001978 w 3810000"/>
              <a:gd name="connsiteY16" fmla="*/ 370369 h 3729628"/>
              <a:gd name="connsiteX17" fmla="*/ 3359674 w 3810000"/>
              <a:gd name="connsiteY17" fmla="*/ 1171254 h 3729628"/>
              <a:gd name="connsiteX18" fmla="*/ 3436071 w 3810000"/>
              <a:gd name="connsiteY18" fmla="*/ 2214396 h 3729628"/>
              <a:gd name="connsiteX19" fmla="*/ 3373317 w 3810000"/>
              <a:gd name="connsiteY19" fmla="*/ 2660164 h 3729628"/>
              <a:gd name="connsiteX20" fmla="*/ 3306183 w 3810000"/>
              <a:gd name="connsiteY20" fmla="*/ 2911157 h 3729628"/>
              <a:gd name="connsiteX21" fmla="*/ 3277496 w 3810000"/>
              <a:gd name="connsiteY21" fmla="*/ 3007196 h 3729628"/>
              <a:gd name="connsiteX22" fmla="*/ 3809999 w 3810000"/>
              <a:gd name="connsiteY22" fmla="*/ 3236277 h 3729628"/>
              <a:gd name="connsiteX0" fmla="*/ 3810000 w 3810000"/>
              <a:gd name="connsiteY0" fmla="*/ 3219925 h 3729629"/>
              <a:gd name="connsiteX1" fmla="*/ 3474720 w 3810000"/>
              <a:gd name="connsiteY1" fmla="*/ 3524725 h 3729629"/>
              <a:gd name="connsiteX2" fmla="*/ 3020211 w 3810000"/>
              <a:gd name="connsiteY2" fmla="*/ 3689508 h 3729629"/>
              <a:gd name="connsiteX3" fmla="*/ 2309608 w 3810000"/>
              <a:gd name="connsiteY3" fmla="*/ 3727442 h 3729629"/>
              <a:gd name="connsiteX4" fmla="*/ 1665941 w 3810000"/>
              <a:gd name="connsiteY4" fmla="*/ 3644413 h 3729629"/>
              <a:gd name="connsiteX5" fmla="*/ 1372197 w 3810000"/>
              <a:gd name="connsiteY5" fmla="*/ 3581231 h 3729629"/>
              <a:gd name="connsiteX6" fmla="*/ 937609 w 3810000"/>
              <a:gd name="connsiteY6" fmla="*/ 3434392 h 3729629"/>
              <a:gd name="connsiteX7" fmla="*/ 266650 w 3810000"/>
              <a:gd name="connsiteY7" fmla="*/ 3001646 h 3729629"/>
              <a:gd name="connsiteX8" fmla="*/ 152400 w 3810000"/>
              <a:gd name="connsiteY8" fmla="*/ 2559525 h 3729629"/>
              <a:gd name="connsiteX9" fmla="*/ 30480 w 3810000"/>
              <a:gd name="connsiteY9" fmla="*/ 2153125 h 3729629"/>
              <a:gd name="connsiteX10" fmla="*/ 0 w 3810000"/>
              <a:gd name="connsiteY10" fmla="*/ 1929605 h 3729629"/>
              <a:gd name="connsiteX11" fmla="*/ 61757 w 3810000"/>
              <a:gd name="connsiteY11" fmla="*/ 1344779 h 3729629"/>
              <a:gd name="connsiteX12" fmla="*/ 275913 w 3810000"/>
              <a:gd name="connsiteY12" fmla="*/ 940921 h 3729629"/>
              <a:gd name="connsiteX13" fmla="*/ 893683 w 3810000"/>
              <a:gd name="connsiteY13" fmla="*/ 210032 h 3729629"/>
              <a:gd name="connsiteX14" fmla="*/ 1625600 w 3810000"/>
              <a:gd name="connsiteY14" fmla="*/ 0 h 3729629"/>
              <a:gd name="connsiteX15" fmla="*/ 2407920 w 3810000"/>
              <a:gd name="connsiteY15" fmla="*/ 50005 h 3729629"/>
              <a:gd name="connsiteX16" fmla="*/ 3001978 w 3810000"/>
              <a:gd name="connsiteY16" fmla="*/ 370369 h 3729629"/>
              <a:gd name="connsiteX17" fmla="*/ 3359674 w 3810000"/>
              <a:gd name="connsiteY17" fmla="*/ 1171254 h 3729629"/>
              <a:gd name="connsiteX18" fmla="*/ 3436071 w 3810000"/>
              <a:gd name="connsiteY18" fmla="*/ 2214396 h 3729629"/>
              <a:gd name="connsiteX19" fmla="*/ 3373317 w 3810000"/>
              <a:gd name="connsiteY19" fmla="*/ 2660164 h 3729629"/>
              <a:gd name="connsiteX20" fmla="*/ 3306183 w 3810000"/>
              <a:gd name="connsiteY20" fmla="*/ 2911157 h 3729629"/>
              <a:gd name="connsiteX21" fmla="*/ 3277496 w 3810000"/>
              <a:gd name="connsiteY21" fmla="*/ 3007196 h 3729629"/>
              <a:gd name="connsiteX22" fmla="*/ 3809999 w 3810000"/>
              <a:gd name="connsiteY22" fmla="*/ 3236277 h 3729629"/>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66650 w 3810000"/>
              <a:gd name="connsiteY7" fmla="*/ 3001646 h 3729312"/>
              <a:gd name="connsiteX8" fmla="*/ 152400 w 3810000"/>
              <a:gd name="connsiteY8" fmla="*/ 2559525 h 3729312"/>
              <a:gd name="connsiteX9" fmla="*/ 30480 w 3810000"/>
              <a:gd name="connsiteY9" fmla="*/ 2153125 h 3729312"/>
              <a:gd name="connsiteX10" fmla="*/ 0 w 3810000"/>
              <a:gd name="connsiteY10" fmla="*/ 1929605 h 3729312"/>
              <a:gd name="connsiteX11" fmla="*/ 61757 w 3810000"/>
              <a:gd name="connsiteY11" fmla="*/ 1344779 h 3729312"/>
              <a:gd name="connsiteX12" fmla="*/ 275913 w 3810000"/>
              <a:gd name="connsiteY12" fmla="*/ 940921 h 3729312"/>
              <a:gd name="connsiteX13" fmla="*/ 893683 w 3810000"/>
              <a:gd name="connsiteY13" fmla="*/ 210032 h 3729312"/>
              <a:gd name="connsiteX14" fmla="*/ 1625600 w 3810000"/>
              <a:gd name="connsiteY14" fmla="*/ 0 h 3729312"/>
              <a:gd name="connsiteX15" fmla="*/ 2407920 w 3810000"/>
              <a:gd name="connsiteY15" fmla="*/ 50005 h 3729312"/>
              <a:gd name="connsiteX16" fmla="*/ 3001978 w 3810000"/>
              <a:gd name="connsiteY16" fmla="*/ 370369 h 3729312"/>
              <a:gd name="connsiteX17" fmla="*/ 3359674 w 3810000"/>
              <a:gd name="connsiteY17" fmla="*/ 1171254 h 3729312"/>
              <a:gd name="connsiteX18" fmla="*/ 3436071 w 3810000"/>
              <a:gd name="connsiteY18" fmla="*/ 2214396 h 3729312"/>
              <a:gd name="connsiteX19" fmla="*/ 3373317 w 3810000"/>
              <a:gd name="connsiteY19" fmla="*/ 2660164 h 3729312"/>
              <a:gd name="connsiteX20" fmla="*/ 3306183 w 3810000"/>
              <a:gd name="connsiteY20" fmla="*/ 2911157 h 3729312"/>
              <a:gd name="connsiteX21" fmla="*/ 3277496 w 3810000"/>
              <a:gd name="connsiteY21" fmla="*/ 3007196 h 3729312"/>
              <a:gd name="connsiteX22" fmla="*/ 3809999 w 3810000"/>
              <a:gd name="connsiteY22"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66650 w 3810000"/>
              <a:gd name="connsiteY7" fmla="*/ 3001646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37609 w 3810000"/>
              <a:gd name="connsiteY6" fmla="*/ 3434392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15153 w 3810000"/>
              <a:gd name="connsiteY7" fmla="*/ 3009584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900157 w 3810000"/>
              <a:gd name="connsiteY6" fmla="*/ 3438361 h 3729312"/>
              <a:gd name="connsiteX7" fmla="*/ 243242 w 3810000"/>
              <a:gd name="connsiteY7" fmla="*/ 2950050 h 3729312"/>
              <a:gd name="connsiteX8" fmla="*/ 30480 w 3810000"/>
              <a:gd name="connsiteY8" fmla="*/ 2153125 h 3729312"/>
              <a:gd name="connsiteX9" fmla="*/ 0 w 3810000"/>
              <a:gd name="connsiteY9" fmla="*/ 1929605 h 3729312"/>
              <a:gd name="connsiteX10" fmla="*/ 61757 w 3810000"/>
              <a:gd name="connsiteY10" fmla="*/ 1344779 h 3729312"/>
              <a:gd name="connsiteX11" fmla="*/ 275913 w 3810000"/>
              <a:gd name="connsiteY11" fmla="*/ 940921 h 3729312"/>
              <a:gd name="connsiteX12" fmla="*/ 893683 w 3810000"/>
              <a:gd name="connsiteY12" fmla="*/ 210032 h 3729312"/>
              <a:gd name="connsiteX13" fmla="*/ 1625600 w 3810000"/>
              <a:gd name="connsiteY13" fmla="*/ 0 h 3729312"/>
              <a:gd name="connsiteX14" fmla="*/ 2407920 w 3810000"/>
              <a:gd name="connsiteY14" fmla="*/ 50005 h 3729312"/>
              <a:gd name="connsiteX15" fmla="*/ 3001978 w 3810000"/>
              <a:gd name="connsiteY15" fmla="*/ 370369 h 3729312"/>
              <a:gd name="connsiteX16" fmla="*/ 3359674 w 3810000"/>
              <a:gd name="connsiteY16" fmla="*/ 1171254 h 3729312"/>
              <a:gd name="connsiteX17" fmla="*/ 3436071 w 3810000"/>
              <a:gd name="connsiteY17" fmla="*/ 2214396 h 3729312"/>
              <a:gd name="connsiteX18" fmla="*/ 3373317 w 3810000"/>
              <a:gd name="connsiteY18" fmla="*/ 2660164 h 3729312"/>
              <a:gd name="connsiteX19" fmla="*/ 3306183 w 3810000"/>
              <a:gd name="connsiteY19" fmla="*/ 2911157 h 3729312"/>
              <a:gd name="connsiteX20" fmla="*/ 3277496 w 3810000"/>
              <a:gd name="connsiteY20" fmla="*/ 3007196 h 3729312"/>
              <a:gd name="connsiteX21" fmla="*/ 3809999 w 3810000"/>
              <a:gd name="connsiteY21"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372197 w 3810000"/>
              <a:gd name="connsiteY5" fmla="*/ 3581231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10000 w 3810000"/>
              <a:gd name="connsiteY0" fmla="*/ 3219925 h 3729312"/>
              <a:gd name="connsiteX1" fmla="*/ 3395133 w 3810000"/>
              <a:gd name="connsiteY1" fmla="*/ 3548539 h 3729312"/>
              <a:gd name="connsiteX2" fmla="*/ 3020211 w 3810000"/>
              <a:gd name="connsiteY2" fmla="*/ 3689508 h 3729312"/>
              <a:gd name="connsiteX3" fmla="*/ 2309608 w 3810000"/>
              <a:gd name="connsiteY3" fmla="*/ 3727442 h 3729312"/>
              <a:gd name="connsiteX4" fmla="*/ 1665941 w 3810000"/>
              <a:gd name="connsiteY4" fmla="*/ 3644413 h 3729312"/>
              <a:gd name="connsiteX5" fmla="*/ 1021080 w 3810000"/>
              <a:gd name="connsiteY5" fmla="*/ 3462165 h 3729312"/>
              <a:gd name="connsiteX6" fmla="*/ 243242 w 3810000"/>
              <a:gd name="connsiteY6" fmla="*/ 2950050 h 3729312"/>
              <a:gd name="connsiteX7" fmla="*/ 30480 w 3810000"/>
              <a:gd name="connsiteY7" fmla="*/ 2153125 h 3729312"/>
              <a:gd name="connsiteX8" fmla="*/ 0 w 3810000"/>
              <a:gd name="connsiteY8" fmla="*/ 1929605 h 3729312"/>
              <a:gd name="connsiteX9" fmla="*/ 61757 w 3810000"/>
              <a:gd name="connsiteY9" fmla="*/ 1344779 h 3729312"/>
              <a:gd name="connsiteX10" fmla="*/ 275913 w 3810000"/>
              <a:gd name="connsiteY10" fmla="*/ 940921 h 3729312"/>
              <a:gd name="connsiteX11" fmla="*/ 893683 w 3810000"/>
              <a:gd name="connsiteY11" fmla="*/ 210032 h 3729312"/>
              <a:gd name="connsiteX12" fmla="*/ 1625600 w 3810000"/>
              <a:gd name="connsiteY12" fmla="*/ 0 h 3729312"/>
              <a:gd name="connsiteX13" fmla="*/ 2407920 w 3810000"/>
              <a:gd name="connsiteY13" fmla="*/ 50005 h 3729312"/>
              <a:gd name="connsiteX14" fmla="*/ 3001978 w 3810000"/>
              <a:gd name="connsiteY14" fmla="*/ 370369 h 3729312"/>
              <a:gd name="connsiteX15" fmla="*/ 3359674 w 3810000"/>
              <a:gd name="connsiteY15" fmla="*/ 1171254 h 3729312"/>
              <a:gd name="connsiteX16" fmla="*/ 3436071 w 3810000"/>
              <a:gd name="connsiteY16" fmla="*/ 2214396 h 3729312"/>
              <a:gd name="connsiteX17" fmla="*/ 3373317 w 3810000"/>
              <a:gd name="connsiteY17" fmla="*/ 2660164 h 3729312"/>
              <a:gd name="connsiteX18" fmla="*/ 3306183 w 3810000"/>
              <a:gd name="connsiteY18" fmla="*/ 2911157 h 3729312"/>
              <a:gd name="connsiteX19" fmla="*/ 3277496 w 3810000"/>
              <a:gd name="connsiteY19" fmla="*/ 3007196 h 3729312"/>
              <a:gd name="connsiteX20" fmla="*/ 3809999 w 3810000"/>
              <a:gd name="connsiteY20"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929605 h 3729312"/>
              <a:gd name="connsiteX9" fmla="*/ 83357 w 3831600"/>
              <a:gd name="connsiteY9" fmla="*/ 1344779 h 3729312"/>
              <a:gd name="connsiteX10" fmla="*/ 297513 w 3831600"/>
              <a:gd name="connsiteY10" fmla="*/ 940921 h 3729312"/>
              <a:gd name="connsiteX11" fmla="*/ 915283 w 3831600"/>
              <a:gd name="connsiteY11" fmla="*/ 210032 h 3729312"/>
              <a:gd name="connsiteX12" fmla="*/ 1647200 w 3831600"/>
              <a:gd name="connsiteY12" fmla="*/ 0 h 3729312"/>
              <a:gd name="connsiteX13" fmla="*/ 2429520 w 3831600"/>
              <a:gd name="connsiteY13" fmla="*/ 50005 h 3729312"/>
              <a:gd name="connsiteX14" fmla="*/ 3023578 w 3831600"/>
              <a:gd name="connsiteY14" fmla="*/ 370369 h 3729312"/>
              <a:gd name="connsiteX15" fmla="*/ 3381274 w 3831600"/>
              <a:gd name="connsiteY15" fmla="*/ 1171254 h 3729312"/>
              <a:gd name="connsiteX16" fmla="*/ 3457671 w 3831600"/>
              <a:gd name="connsiteY16" fmla="*/ 2214396 h 3729312"/>
              <a:gd name="connsiteX17" fmla="*/ 3394917 w 3831600"/>
              <a:gd name="connsiteY17" fmla="*/ 2660164 h 3729312"/>
              <a:gd name="connsiteX18" fmla="*/ 3327783 w 3831600"/>
              <a:gd name="connsiteY18" fmla="*/ 2911157 h 3729312"/>
              <a:gd name="connsiteX19" fmla="*/ 3299096 w 3831600"/>
              <a:gd name="connsiteY19" fmla="*/ 3007196 h 3729312"/>
              <a:gd name="connsiteX20" fmla="*/ 3831599 w 3831600"/>
              <a:gd name="connsiteY20"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929605 h 3729312"/>
              <a:gd name="connsiteX9" fmla="*/ 297513 w 3831600"/>
              <a:gd name="connsiteY9" fmla="*/ 940921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854197 h 3729312"/>
              <a:gd name="connsiteX9" fmla="*/ 297513 w 3831600"/>
              <a:gd name="connsiteY9" fmla="*/ 940921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31600 w 3831600"/>
              <a:gd name="connsiteY0" fmla="*/ 3219925 h 3729312"/>
              <a:gd name="connsiteX1" fmla="*/ 3416733 w 3831600"/>
              <a:gd name="connsiteY1" fmla="*/ 3548539 h 3729312"/>
              <a:gd name="connsiteX2" fmla="*/ 3041811 w 3831600"/>
              <a:gd name="connsiteY2" fmla="*/ 3689508 h 3729312"/>
              <a:gd name="connsiteX3" fmla="*/ 2331208 w 3831600"/>
              <a:gd name="connsiteY3" fmla="*/ 3727442 h 3729312"/>
              <a:gd name="connsiteX4" fmla="*/ 1687541 w 3831600"/>
              <a:gd name="connsiteY4" fmla="*/ 3644413 h 3729312"/>
              <a:gd name="connsiteX5" fmla="*/ 1042680 w 3831600"/>
              <a:gd name="connsiteY5" fmla="*/ 3462165 h 3729312"/>
              <a:gd name="connsiteX6" fmla="*/ 264842 w 3831600"/>
              <a:gd name="connsiteY6" fmla="*/ 2950050 h 3729312"/>
              <a:gd name="connsiteX7" fmla="*/ 14628 w 3831600"/>
              <a:gd name="connsiteY7" fmla="*/ 2200752 h 3729312"/>
              <a:gd name="connsiteX8" fmla="*/ 21600 w 3831600"/>
              <a:gd name="connsiteY8" fmla="*/ 1854197 h 3729312"/>
              <a:gd name="connsiteX9" fmla="*/ 311558 w 3831600"/>
              <a:gd name="connsiteY9" fmla="*/ 841700 h 3729312"/>
              <a:gd name="connsiteX10" fmla="*/ 915283 w 3831600"/>
              <a:gd name="connsiteY10" fmla="*/ 210032 h 3729312"/>
              <a:gd name="connsiteX11" fmla="*/ 1647200 w 3831600"/>
              <a:gd name="connsiteY11" fmla="*/ 0 h 3729312"/>
              <a:gd name="connsiteX12" fmla="*/ 2429520 w 3831600"/>
              <a:gd name="connsiteY12" fmla="*/ 50005 h 3729312"/>
              <a:gd name="connsiteX13" fmla="*/ 3023578 w 3831600"/>
              <a:gd name="connsiteY13" fmla="*/ 370369 h 3729312"/>
              <a:gd name="connsiteX14" fmla="*/ 3381274 w 3831600"/>
              <a:gd name="connsiteY14" fmla="*/ 1171254 h 3729312"/>
              <a:gd name="connsiteX15" fmla="*/ 3457671 w 3831600"/>
              <a:gd name="connsiteY15" fmla="*/ 2214396 h 3729312"/>
              <a:gd name="connsiteX16" fmla="*/ 3394917 w 3831600"/>
              <a:gd name="connsiteY16" fmla="*/ 2660164 h 3729312"/>
              <a:gd name="connsiteX17" fmla="*/ 3327783 w 3831600"/>
              <a:gd name="connsiteY17" fmla="*/ 2911157 h 3729312"/>
              <a:gd name="connsiteX18" fmla="*/ 3299096 w 3831600"/>
              <a:gd name="connsiteY18" fmla="*/ 3007196 h 3729312"/>
              <a:gd name="connsiteX19" fmla="*/ 3831599 w 3831600"/>
              <a:gd name="connsiteY19" fmla="*/ 3236277 h 3729312"/>
              <a:gd name="connsiteX0" fmla="*/ 3827607 w 3827607"/>
              <a:gd name="connsiteY0" fmla="*/ 3219925 h 3729312"/>
              <a:gd name="connsiteX1" fmla="*/ 3412740 w 3827607"/>
              <a:gd name="connsiteY1" fmla="*/ 3548539 h 3729312"/>
              <a:gd name="connsiteX2" fmla="*/ 3037818 w 3827607"/>
              <a:gd name="connsiteY2" fmla="*/ 3689508 h 3729312"/>
              <a:gd name="connsiteX3" fmla="*/ 2327215 w 3827607"/>
              <a:gd name="connsiteY3" fmla="*/ 3727442 h 3729312"/>
              <a:gd name="connsiteX4" fmla="*/ 1683548 w 3827607"/>
              <a:gd name="connsiteY4" fmla="*/ 3644413 h 3729312"/>
              <a:gd name="connsiteX5" fmla="*/ 1038687 w 3827607"/>
              <a:gd name="connsiteY5" fmla="*/ 3462165 h 3729312"/>
              <a:gd name="connsiteX6" fmla="*/ 260849 w 3827607"/>
              <a:gd name="connsiteY6" fmla="*/ 2950050 h 3729312"/>
              <a:gd name="connsiteX7" fmla="*/ 10635 w 3827607"/>
              <a:gd name="connsiteY7" fmla="*/ 2200752 h 3729312"/>
              <a:gd name="connsiteX8" fmla="*/ 17607 w 3827607"/>
              <a:gd name="connsiteY8" fmla="*/ 1854197 h 3729312"/>
              <a:gd name="connsiteX9" fmla="*/ 307565 w 3827607"/>
              <a:gd name="connsiteY9" fmla="*/ 841700 h 3729312"/>
              <a:gd name="connsiteX10" fmla="*/ 911290 w 3827607"/>
              <a:gd name="connsiteY10" fmla="*/ 210032 h 3729312"/>
              <a:gd name="connsiteX11" fmla="*/ 1643207 w 3827607"/>
              <a:gd name="connsiteY11" fmla="*/ 0 h 3729312"/>
              <a:gd name="connsiteX12" fmla="*/ 2425527 w 3827607"/>
              <a:gd name="connsiteY12" fmla="*/ 50005 h 3729312"/>
              <a:gd name="connsiteX13" fmla="*/ 3019585 w 3827607"/>
              <a:gd name="connsiteY13" fmla="*/ 370369 h 3729312"/>
              <a:gd name="connsiteX14" fmla="*/ 3377281 w 3827607"/>
              <a:gd name="connsiteY14" fmla="*/ 1171254 h 3729312"/>
              <a:gd name="connsiteX15" fmla="*/ 3453678 w 3827607"/>
              <a:gd name="connsiteY15" fmla="*/ 2214396 h 3729312"/>
              <a:gd name="connsiteX16" fmla="*/ 3390924 w 3827607"/>
              <a:gd name="connsiteY16" fmla="*/ 2660164 h 3729312"/>
              <a:gd name="connsiteX17" fmla="*/ 3323790 w 3827607"/>
              <a:gd name="connsiteY17" fmla="*/ 2911157 h 3729312"/>
              <a:gd name="connsiteX18" fmla="*/ 3295103 w 3827607"/>
              <a:gd name="connsiteY18" fmla="*/ 3007196 h 3729312"/>
              <a:gd name="connsiteX19" fmla="*/ 3827606 w 3827607"/>
              <a:gd name="connsiteY19" fmla="*/ 3236277 h 3729312"/>
              <a:gd name="connsiteX0" fmla="*/ 3833194 w 3833194"/>
              <a:gd name="connsiteY0" fmla="*/ 3219925 h 3729312"/>
              <a:gd name="connsiteX1" fmla="*/ 3418327 w 3833194"/>
              <a:gd name="connsiteY1" fmla="*/ 3548539 h 3729312"/>
              <a:gd name="connsiteX2" fmla="*/ 3043405 w 3833194"/>
              <a:gd name="connsiteY2" fmla="*/ 3689508 h 3729312"/>
              <a:gd name="connsiteX3" fmla="*/ 2332802 w 3833194"/>
              <a:gd name="connsiteY3" fmla="*/ 3727442 h 3729312"/>
              <a:gd name="connsiteX4" fmla="*/ 1689135 w 3833194"/>
              <a:gd name="connsiteY4" fmla="*/ 3644413 h 3729312"/>
              <a:gd name="connsiteX5" fmla="*/ 1044274 w 3833194"/>
              <a:gd name="connsiteY5" fmla="*/ 3462165 h 3729312"/>
              <a:gd name="connsiteX6" fmla="*/ 266436 w 3833194"/>
              <a:gd name="connsiteY6" fmla="*/ 2950050 h 3729312"/>
              <a:gd name="connsiteX7" fmla="*/ 16222 w 3833194"/>
              <a:gd name="connsiteY7" fmla="*/ 2200752 h 3729312"/>
              <a:gd name="connsiteX8" fmla="*/ 23194 w 3833194"/>
              <a:gd name="connsiteY8" fmla="*/ 1854197 h 3729312"/>
              <a:gd name="connsiteX9" fmla="*/ 313152 w 3833194"/>
              <a:gd name="connsiteY9" fmla="*/ 841700 h 3729312"/>
              <a:gd name="connsiteX10" fmla="*/ 916877 w 3833194"/>
              <a:gd name="connsiteY10" fmla="*/ 210032 h 3729312"/>
              <a:gd name="connsiteX11" fmla="*/ 1648794 w 3833194"/>
              <a:gd name="connsiteY11" fmla="*/ 0 h 3729312"/>
              <a:gd name="connsiteX12" fmla="*/ 2431114 w 3833194"/>
              <a:gd name="connsiteY12" fmla="*/ 50005 h 3729312"/>
              <a:gd name="connsiteX13" fmla="*/ 3025172 w 3833194"/>
              <a:gd name="connsiteY13" fmla="*/ 370369 h 3729312"/>
              <a:gd name="connsiteX14" fmla="*/ 3382868 w 3833194"/>
              <a:gd name="connsiteY14" fmla="*/ 1171254 h 3729312"/>
              <a:gd name="connsiteX15" fmla="*/ 3459265 w 3833194"/>
              <a:gd name="connsiteY15" fmla="*/ 2214396 h 3729312"/>
              <a:gd name="connsiteX16" fmla="*/ 3396511 w 3833194"/>
              <a:gd name="connsiteY16" fmla="*/ 2660164 h 3729312"/>
              <a:gd name="connsiteX17" fmla="*/ 3329377 w 3833194"/>
              <a:gd name="connsiteY17" fmla="*/ 2911157 h 3729312"/>
              <a:gd name="connsiteX18" fmla="*/ 3300690 w 3833194"/>
              <a:gd name="connsiteY18" fmla="*/ 3007196 h 3729312"/>
              <a:gd name="connsiteX19" fmla="*/ 3833193 w 3833194"/>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15574 w 3835616"/>
              <a:gd name="connsiteY9" fmla="*/ 841700 h 3729312"/>
              <a:gd name="connsiteX10" fmla="*/ 919299 w 3835616"/>
              <a:gd name="connsiteY10" fmla="*/ 210032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919299 w 3835616"/>
              <a:gd name="connsiteY10" fmla="*/ 210032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236277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35615 w 3835616"/>
              <a:gd name="connsiteY19" fmla="*/ 3171595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829746 w 3835616"/>
              <a:gd name="connsiteY19" fmla="*/ 3216376 h 3729312"/>
              <a:gd name="connsiteX0" fmla="*/ 3835616 w 3841659"/>
              <a:gd name="connsiteY0" fmla="*/ 3219925 h 3729312"/>
              <a:gd name="connsiteX1" fmla="*/ 3420749 w 3841659"/>
              <a:gd name="connsiteY1" fmla="*/ 3548539 h 3729312"/>
              <a:gd name="connsiteX2" fmla="*/ 3045827 w 3841659"/>
              <a:gd name="connsiteY2" fmla="*/ 3689508 h 3729312"/>
              <a:gd name="connsiteX3" fmla="*/ 2335224 w 3841659"/>
              <a:gd name="connsiteY3" fmla="*/ 3727442 h 3729312"/>
              <a:gd name="connsiteX4" fmla="*/ 1691557 w 3841659"/>
              <a:gd name="connsiteY4" fmla="*/ 3644413 h 3729312"/>
              <a:gd name="connsiteX5" fmla="*/ 1046696 w 3841659"/>
              <a:gd name="connsiteY5" fmla="*/ 3462165 h 3729312"/>
              <a:gd name="connsiteX6" fmla="*/ 268858 w 3841659"/>
              <a:gd name="connsiteY6" fmla="*/ 2950050 h 3729312"/>
              <a:gd name="connsiteX7" fmla="*/ 18644 w 3841659"/>
              <a:gd name="connsiteY7" fmla="*/ 2200752 h 3729312"/>
              <a:gd name="connsiteX8" fmla="*/ 30297 w 3841659"/>
              <a:gd name="connsiteY8" fmla="*/ 1762911 h 3729312"/>
              <a:gd name="connsiteX9" fmla="*/ 301529 w 3841659"/>
              <a:gd name="connsiteY9" fmla="*/ 901232 h 3729312"/>
              <a:gd name="connsiteX10" fmla="*/ 717992 w 3841659"/>
              <a:gd name="connsiteY10" fmla="*/ 341005 h 3729312"/>
              <a:gd name="connsiteX11" fmla="*/ 1651216 w 3841659"/>
              <a:gd name="connsiteY11" fmla="*/ 0 h 3729312"/>
              <a:gd name="connsiteX12" fmla="*/ 2433536 w 3841659"/>
              <a:gd name="connsiteY12" fmla="*/ 50005 h 3729312"/>
              <a:gd name="connsiteX13" fmla="*/ 3027594 w 3841659"/>
              <a:gd name="connsiteY13" fmla="*/ 370369 h 3729312"/>
              <a:gd name="connsiteX14" fmla="*/ 3385290 w 3841659"/>
              <a:gd name="connsiteY14" fmla="*/ 1171254 h 3729312"/>
              <a:gd name="connsiteX15" fmla="*/ 3461687 w 3841659"/>
              <a:gd name="connsiteY15" fmla="*/ 2214396 h 3729312"/>
              <a:gd name="connsiteX16" fmla="*/ 3398933 w 3841659"/>
              <a:gd name="connsiteY16" fmla="*/ 2660164 h 3729312"/>
              <a:gd name="connsiteX17" fmla="*/ 3331799 w 3841659"/>
              <a:gd name="connsiteY17" fmla="*/ 2911157 h 3729312"/>
              <a:gd name="connsiteX18" fmla="*/ 3303112 w 3841659"/>
              <a:gd name="connsiteY18" fmla="*/ 3007196 h 3729312"/>
              <a:gd name="connsiteX19" fmla="*/ 3841659 w 3841659"/>
              <a:gd name="connsiteY19" fmla="*/ 3223109 h 3729312"/>
              <a:gd name="connsiteX0" fmla="*/ 3835616 w 3835616"/>
              <a:gd name="connsiteY0" fmla="*/ 3219925 h 3729312"/>
              <a:gd name="connsiteX1" fmla="*/ 3420749 w 3835616"/>
              <a:gd name="connsiteY1" fmla="*/ 3548539 h 3729312"/>
              <a:gd name="connsiteX2" fmla="*/ 3045827 w 3835616"/>
              <a:gd name="connsiteY2" fmla="*/ 3689508 h 3729312"/>
              <a:gd name="connsiteX3" fmla="*/ 2335224 w 3835616"/>
              <a:gd name="connsiteY3" fmla="*/ 3727442 h 3729312"/>
              <a:gd name="connsiteX4" fmla="*/ 1691557 w 3835616"/>
              <a:gd name="connsiteY4" fmla="*/ 3644413 h 3729312"/>
              <a:gd name="connsiteX5" fmla="*/ 1046696 w 3835616"/>
              <a:gd name="connsiteY5" fmla="*/ 3462165 h 3729312"/>
              <a:gd name="connsiteX6" fmla="*/ 268858 w 3835616"/>
              <a:gd name="connsiteY6" fmla="*/ 2950050 h 3729312"/>
              <a:gd name="connsiteX7" fmla="*/ 18644 w 3835616"/>
              <a:gd name="connsiteY7" fmla="*/ 2200752 h 3729312"/>
              <a:gd name="connsiteX8" fmla="*/ 30297 w 3835616"/>
              <a:gd name="connsiteY8" fmla="*/ 1762911 h 3729312"/>
              <a:gd name="connsiteX9" fmla="*/ 301529 w 3835616"/>
              <a:gd name="connsiteY9" fmla="*/ 901232 h 3729312"/>
              <a:gd name="connsiteX10" fmla="*/ 717992 w 3835616"/>
              <a:gd name="connsiteY10" fmla="*/ 341005 h 3729312"/>
              <a:gd name="connsiteX11" fmla="*/ 1651216 w 3835616"/>
              <a:gd name="connsiteY11" fmla="*/ 0 h 3729312"/>
              <a:gd name="connsiteX12" fmla="*/ 2433536 w 3835616"/>
              <a:gd name="connsiteY12" fmla="*/ 50005 h 3729312"/>
              <a:gd name="connsiteX13" fmla="*/ 3027594 w 3835616"/>
              <a:gd name="connsiteY13" fmla="*/ 370369 h 3729312"/>
              <a:gd name="connsiteX14" fmla="*/ 3385290 w 3835616"/>
              <a:gd name="connsiteY14" fmla="*/ 1171254 h 3729312"/>
              <a:gd name="connsiteX15" fmla="*/ 3461687 w 3835616"/>
              <a:gd name="connsiteY15" fmla="*/ 2214396 h 3729312"/>
              <a:gd name="connsiteX16" fmla="*/ 3398933 w 3835616"/>
              <a:gd name="connsiteY16" fmla="*/ 2660164 h 3729312"/>
              <a:gd name="connsiteX17" fmla="*/ 3331799 w 3835616"/>
              <a:gd name="connsiteY17" fmla="*/ 2911157 h 3729312"/>
              <a:gd name="connsiteX18" fmla="*/ 3303112 w 3835616"/>
              <a:gd name="connsiteY18" fmla="*/ 3007196 h 3729312"/>
              <a:gd name="connsiteX19" fmla="*/ 3762243 w 3835616"/>
              <a:gd name="connsiteY19" fmla="*/ 3112020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03112 w 3841661"/>
              <a:gd name="connsiteY18" fmla="*/ 3007196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03112 w 3841661"/>
              <a:gd name="connsiteY18" fmla="*/ 3007196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322966 w 3841661"/>
              <a:gd name="connsiteY18" fmla="*/ 3024028 h 3729312"/>
              <a:gd name="connsiteX19" fmla="*/ 3841661 w 3841661"/>
              <a:gd name="connsiteY19"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41661"/>
              <a:gd name="connsiteY0" fmla="*/ 3219925 h 3729312"/>
              <a:gd name="connsiteX1" fmla="*/ 3420749 w 3841661"/>
              <a:gd name="connsiteY1" fmla="*/ 3548539 h 3729312"/>
              <a:gd name="connsiteX2" fmla="*/ 3045827 w 3841661"/>
              <a:gd name="connsiteY2" fmla="*/ 3689508 h 3729312"/>
              <a:gd name="connsiteX3" fmla="*/ 2335224 w 3841661"/>
              <a:gd name="connsiteY3" fmla="*/ 3727442 h 3729312"/>
              <a:gd name="connsiteX4" fmla="*/ 1691557 w 3841661"/>
              <a:gd name="connsiteY4" fmla="*/ 3644413 h 3729312"/>
              <a:gd name="connsiteX5" fmla="*/ 1046696 w 3841661"/>
              <a:gd name="connsiteY5" fmla="*/ 3462165 h 3729312"/>
              <a:gd name="connsiteX6" fmla="*/ 268858 w 3841661"/>
              <a:gd name="connsiteY6" fmla="*/ 2950050 h 3729312"/>
              <a:gd name="connsiteX7" fmla="*/ 18644 w 3841661"/>
              <a:gd name="connsiteY7" fmla="*/ 2200752 h 3729312"/>
              <a:gd name="connsiteX8" fmla="*/ 30297 w 3841661"/>
              <a:gd name="connsiteY8" fmla="*/ 1762911 h 3729312"/>
              <a:gd name="connsiteX9" fmla="*/ 301529 w 3841661"/>
              <a:gd name="connsiteY9" fmla="*/ 901232 h 3729312"/>
              <a:gd name="connsiteX10" fmla="*/ 717992 w 3841661"/>
              <a:gd name="connsiteY10" fmla="*/ 341005 h 3729312"/>
              <a:gd name="connsiteX11" fmla="*/ 1651216 w 3841661"/>
              <a:gd name="connsiteY11" fmla="*/ 0 h 3729312"/>
              <a:gd name="connsiteX12" fmla="*/ 2433536 w 3841661"/>
              <a:gd name="connsiteY12" fmla="*/ 50005 h 3729312"/>
              <a:gd name="connsiteX13" fmla="*/ 3027594 w 3841661"/>
              <a:gd name="connsiteY13" fmla="*/ 370369 h 3729312"/>
              <a:gd name="connsiteX14" fmla="*/ 3385290 w 3841661"/>
              <a:gd name="connsiteY14" fmla="*/ 1171254 h 3729312"/>
              <a:gd name="connsiteX15" fmla="*/ 3461687 w 3841661"/>
              <a:gd name="connsiteY15" fmla="*/ 2214396 h 3729312"/>
              <a:gd name="connsiteX16" fmla="*/ 3398933 w 3841661"/>
              <a:gd name="connsiteY16" fmla="*/ 2660164 h 3729312"/>
              <a:gd name="connsiteX17" fmla="*/ 3331799 w 3841661"/>
              <a:gd name="connsiteY17" fmla="*/ 2911157 h 3729312"/>
              <a:gd name="connsiteX18" fmla="*/ 3841661 w 3841661"/>
              <a:gd name="connsiteY18" fmla="*/ 3216378 h 3729312"/>
              <a:gd name="connsiteX0" fmla="*/ 3835616 w 3865486"/>
              <a:gd name="connsiteY0" fmla="*/ 3219925 h 3729312"/>
              <a:gd name="connsiteX1" fmla="*/ 3420749 w 3865486"/>
              <a:gd name="connsiteY1" fmla="*/ 3548539 h 3729312"/>
              <a:gd name="connsiteX2" fmla="*/ 3045827 w 3865486"/>
              <a:gd name="connsiteY2" fmla="*/ 3689508 h 3729312"/>
              <a:gd name="connsiteX3" fmla="*/ 2335224 w 3865486"/>
              <a:gd name="connsiteY3" fmla="*/ 3727442 h 3729312"/>
              <a:gd name="connsiteX4" fmla="*/ 1691557 w 3865486"/>
              <a:gd name="connsiteY4" fmla="*/ 3644413 h 3729312"/>
              <a:gd name="connsiteX5" fmla="*/ 1046696 w 3865486"/>
              <a:gd name="connsiteY5" fmla="*/ 3462165 h 3729312"/>
              <a:gd name="connsiteX6" fmla="*/ 268858 w 3865486"/>
              <a:gd name="connsiteY6" fmla="*/ 2950050 h 3729312"/>
              <a:gd name="connsiteX7" fmla="*/ 18644 w 3865486"/>
              <a:gd name="connsiteY7" fmla="*/ 2200752 h 3729312"/>
              <a:gd name="connsiteX8" fmla="*/ 30297 w 3865486"/>
              <a:gd name="connsiteY8" fmla="*/ 1762911 h 3729312"/>
              <a:gd name="connsiteX9" fmla="*/ 301529 w 3865486"/>
              <a:gd name="connsiteY9" fmla="*/ 901232 h 3729312"/>
              <a:gd name="connsiteX10" fmla="*/ 717992 w 3865486"/>
              <a:gd name="connsiteY10" fmla="*/ 341005 h 3729312"/>
              <a:gd name="connsiteX11" fmla="*/ 1651216 w 3865486"/>
              <a:gd name="connsiteY11" fmla="*/ 0 h 3729312"/>
              <a:gd name="connsiteX12" fmla="*/ 2433536 w 3865486"/>
              <a:gd name="connsiteY12" fmla="*/ 50005 h 3729312"/>
              <a:gd name="connsiteX13" fmla="*/ 3027594 w 3865486"/>
              <a:gd name="connsiteY13" fmla="*/ 370369 h 3729312"/>
              <a:gd name="connsiteX14" fmla="*/ 3385290 w 3865486"/>
              <a:gd name="connsiteY14" fmla="*/ 1171254 h 3729312"/>
              <a:gd name="connsiteX15" fmla="*/ 3461687 w 3865486"/>
              <a:gd name="connsiteY15" fmla="*/ 2214396 h 3729312"/>
              <a:gd name="connsiteX16" fmla="*/ 3398933 w 3865486"/>
              <a:gd name="connsiteY16" fmla="*/ 2660164 h 3729312"/>
              <a:gd name="connsiteX17" fmla="*/ 3331799 w 3865486"/>
              <a:gd name="connsiteY17" fmla="*/ 2911157 h 3729312"/>
              <a:gd name="connsiteX18" fmla="*/ 3865486 w 3865486"/>
              <a:gd name="connsiteY18" fmla="*/ 313895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331799 w 3837690"/>
              <a:gd name="connsiteY17" fmla="*/ 2911157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398933 w 3837690"/>
              <a:gd name="connsiteY16" fmla="*/ 2660164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430700 w 3837690"/>
              <a:gd name="connsiteY16" fmla="*/ 2656798 h 3729312"/>
              <a:gd name="connsiteX17" fmla="*/ 3292091 w 3837690"/>
              <a:gd name="connsiteY17" fmla="*/ 2978484 h 3729312"/>
              <a:gd name="connsiteX18" fmla="*/ 3837690 w 3837690"/>
              <a:gd name="connsiteY18" fmla="*/ 3213012 h 3729312"/>
              <a:gd name="connsiteX0" fmla="*/ 3835616 w 3837690"/>
              <a:gd name="connsiteY0" fmla="*/ 3219925 h 3729312"/>
              <a:gd name="connsiteX1" fmla="*/ 3420749 w 3837690"/>
              <a:gd name="connsiteY1" fmla="*/ 3548539 h 3729312"/>
              <a:gd name="connsiteX2" fmla="*/ 3045827 w 3837690"/>
              <a:gd name="connsiteY2" fmla="*/ 3689508 h 3729312"/>
              <a:gd name="connsiteX3" fmla="*/ 2335224 w 3837690"/>
              <a:gd name="connsiteY3" fmla="*/ 3727442 h 3729312"/>
              <a:gd name="connsiteX4" fmla="*/ 1691557 w 3837690"/>
              <a:gd name="connsiteY4" fmla="*/ 3644413 h 3729312"/>
              <a:gd name="connsiteX5" fmla="*/ 1046696 w 3837690"/>
              <a:gd name="connsiteY5" fmla="*/ 3462165 h 3729312"/>
              <a:gd name="connsiteX6" fmla="*/ 268858 w 3837690"/>
              <a:gd name="connsiteY6" fmla="*/ 2950050 h 3729312"/>
              <a:gd name="connsiteX7" fmla="*/ 18644 w 3837690"/>
              <a:gd name="connsiteY7" fmla="*/ 2200752 h 3729312"/>
              <a:gd name="connsiteX8" fmla="*/ 30297 w 3837690"/>
              <a:gd name="connsiteY8" fmla="*/ 1762911 h 3729312"/>
              <a:gd name="connsiteX9" fmla="*/ 301529 w 3837690"/>
              <a:gd name="connsiteY9" fmla="*/ 901232 h 3729312"/>
              <a:gd name="connsiteX10" fmla="*/ 717992 w 3837690"/>
              <a:gd name="connsiteY10" fmla="*/ 341005 h 3729312"/>
              <a:gd name="connsiteX11" fmla="*/ 1651216 w 3837690"/>
              <a:gd name="connsiteY11" fmla="*/ 0 h 3729312"/>
              <a:gd name="connsiteX12" fmla="*/ 2433536 w 3837690"/>
              <a:gd name="connsiteY12" fmla="*/ 50005 h 3729312"/>
              <a:gd name="connsiteX13" fmla="*/ 3027594 w 3837690"/>
              <a:gd name="connsiteY13" fmla="*/ 370369 h 3729312"/>
              <a:gd name="connsiteX14" fmla="*/ 3385290 w 3837690"/>
              <a:gd name="connsiteY14" fmla="*/ 1171254 h 3729312"/>
              <a:gd name="connsiteX15" fmla="*/ 3461687 w 3837690"/>
              <a:gd name="connsiteY15" fmla="*/ 2214396 h 3729312"/>
              <a:gd name="connsiteX16" fmla="*/ 3430700 w 3837690"/>
              <a:gd name="connsiteY16" fmla="*/ 2656798 h 3729312"/>
              <a:gd name="connsiteX17" fmla="*/ 3292091 w 3837690"/>
              <a:gd name="connsiteY17" fmla="*/ 2978484 h 3729312"/>
              <a:gd name="connsiteX18" fmla="*/ 3837690 w 3837690"/>
              <a:gd name="connsiteY18" fmla="*/ 3213012 h 3729312"/>
              <a:gd name="connsiteX0" fmla="*/ 3835616 w 3837690"/>
              <a:gd name="connsiteY0" fmla="*/ 3219925 h 3729576"/>
              <a:gd name="connsiteX1" fmla="*/ 3416779 w 3837690"/>
              <a:gd name="connsiteY1" fmla="*/ 3528340 h 3729576"/>
              <a:gd name="connsiteX2" fmla="*/ 3045827 w 3837690"/>
              <a:gd name="connsiteY2" fmla="*/ 3689508 h 3729576"/>
              <a:gd name="connsiteX3" fmla="*/ 2335224 w 3837690"/>
              <a:gd name="connsiteY3" fmla="*/ 3727442 h 3729576"/>
              <a:gd name="connsiteX4" fmla="*/ 1691557 w 3837690"/>
              <a:gd name="connsiteY4" fmla="*/ 3644413 h 3729576"/>
              <a:gd name="connsiteX5" fmla="*/ 1046696 w 3837690"/>
              <a:gd name="connsiteY5" fmla="*/ 3462165 h 3729576"/>
              <a:gd name="connsiteX6" fmla="*/ 268858 w 3837690"/>
              <a:gd name="connsiteY6" fmla="*/ 2950050 h 3729576"/>
              <a:gd name="connsiteX7" fmla="*/ 18644 w 3837690"/>
              <a:gd name="connsiteY7" fmla="*/ 2200752 h 3729576"/>
              <a:gd name="connsiteX8" fmla="*/ 30297 w 3837690"/>
              <a:gd name="connsiteY8" fmla="*/ 1762911 h 3729576"/>
              <a:gd name="connsiteX9" fmla="*/ 301529 w 3837690"/>
              <a:gd name="connsiteY9" fmla="*/ 901232 h 3729576"/>
              <a:gd name="connsiteX10" fmla="*/ 717992 w 3837690"/>
              <a:gd name="connsiteY10" fmla="*/ 341005 h 3729576"/>
              <a:gd name="connsiteX11" fmla="*/ 1651216 w 3837690"/>
              <a:gd name="connsiteY11" fmla="*/ 0 h 3729576"/>
              <a:gd name="connsiteX12" fmla="*/ 2433536 w 3837690"/>
              <a:gd name="connsiteY12" fmla="*/ 50005 h 3729576"/>
              <a:gd name="connsiteX13" fmla="*/ 3027594 w 3837690"/>
              <a:gd name="connsiteY13" fmla="*/ 370369 h 3729576"/>
              <a:gd name="connsiteX14" fmla="*/ 3385290 w 3837690"/>
              <a:gd name="connsiteY14" fmla="*/ 1171254 h 3729576"/>
              <a:gd name="connsiteX15" fmla="*/ 3461687 w 3837690"/>
              <a:gd name="connsiteY15" fmla="*/ 2214396 h 3729576"/>
              <a:gd name="connsiteX16" fmla="*/ 3430700 w 3837690"/>
              <a:gd name="connsiteY16" fmla="*/ 2656798 h 3729576"/>
              <a:gd name="connsiteX17" fmla="*/ 3292091 w 3837690"/>
              <a:gd name="connsiteY17" fmla="*/ 2978484 h 3729576"/>
              <a:gd name="connsiteX18" fmla="*/ 3837690 w 3837690"/>
              <a:gd name="connsiteY18" fmla="*/ 3213012 h 3729576"/>
              <a:gd name="connsiteX0" fmla="*/ 3835616 w 3837690"/>
              <a:gd name="connsiteY0" fmla="*/ 3219925 h 3727718"/>
              <a:gd name="connsiteX1" fmla="*/ 3416779 w 3837690"/>
              <a:gd name="connsiteY1" fmla="*/ 3528340 h 3727718"/>
              <a:gd name="connsiteX2" fmla="*/ 2986264 w 3837690"/>
              <a:gd name="connsiteY2" fmla="*/ 3665944 h 3727718"/>
              <a:gd name="connsiteX3" fmla="*/ 2335224 w 3837690"/>
              <a:gd name="connsiteY3" fmla="*/ 3727442 h 3727718"/>
              <a:gd name="connsiteX4" fmla="*/ 1691557 w 3837690"/>
              <a:gd name="connsiteY4" fmla="*/ 3644413 h 3727718"/>
              <a:gd name="connsiteX5" fmla="*/ 1046696 w 3837690"/>
              <a:gd name="connsiteY5" fmla="*/ 3462165 h 3727718"/>
              <a:gd name="connsiteX6" fmla="*/ 268858 w 3837690"/>
              <a:gd name="connsiteY6" fmla="*/ 2950050 h 3727718"/>
              <a:gd name="connsiteX7" fmla="*/ 18644 w 3837690"/>
              <a:gd name="connsiteY7" fmla="*/ 2200752 h 3727718"/>
              <a:gd name="connsiteX8" fmla="*/ 30297 w 3837690"/>
              <a:gd name="connsiteY8" fmla="*/ 1762911 h 3727718"/>
              <a:gd name="connsiteX9" fmla="*/ 301529 w 3837690"/>
              <a:gd name="connsiteY9" fmla="*/ 901232 h 3727718"/>
              <a:gd name="connsiteX10" fmla="*/ 717992 w 3837690"/>
              <a:gd name="connsiteY10" fmla="*/ 341005 h 3727718"/>
              <a:gd name="connsiteX11" fmla="*/ 1651216 w 3837690"/>
              <a:gd name="connsiteY11" fmla="*/ 0 h 3727718"/>
              <a:gd name="connsiteX12" fmla="*/ 2433536 w 3837690"/>
              <a:gd name="connsiteY12" fmla="*/ 50005 h 3727718"/>
              <a:gd name="connsiteX13" fmla="*/ 3027594 w 3837690"/>
              <a:gd name="connsiteY13" fmla="*/ 370369 h 3727718"/>
              <a:gd name="connsiteX14" fmla="*/ 3385290 w 3837690"/>
              <a:gd name="connsiteY14" fmla="*/ 1171254 h 3727718"/>
              <a:gd name="connsiteX15" fmla="*/ 3461687 w 3837690"/>
              <a:gd name="connsiteY15" fmla="*/ 2214396 h 3727718"/>
              <a:gd name="connsiteX16" fmla="*/ 3430700 w 3837690"/>
              <a:gd name="connsiteY16" fmla="*/ 2656798 h 3727718"/>
              <a:gd name="connsiteX17" fmla="*/ 3292091 w 3837690"/>
              <a:gd name="connsiteY17" fmla="*/ 2978484 h 3727718"/>
              <a:gd name="connsiteX18" fmla="*/ 3837690 w 3837690"/>
              <a:gd name="connsiteY18" fmla="*/ 3213012 h 3727718"/>
              <a:gd name="connsiteX0" fmla="*/ 3835616 w 3837690"/>
              <a:gd name="connsiteY0" fmla="*/ 3219925 h 3727718"/>
              <a:gd name="connsiteX1" fmla="*/ 3416779 w 3837690"/>
              <a:gd name="connsiteY1" fmla="*/ 3528340 h 3727718"/>
              <a:gd name="connsiteX2" fmla="*/ 2986264 w 3837690"/>
              <a:gd name="connsiteY2" fmla="*/ 3665944 h 3727718"/>
              <a:gd name="connsiteX3" fmla="*/ 2335224 w 3837690"/>
              <a:gd name="connsiteY3" fmla="*/ 3727442 h 3727718"/>
              <a:gd name="connsiteX4" fmla="*/ 1691557 w 3837690"/>
              <a:gd name="connsiteY4" fmla="*/ 3644413 h 3727718"/>
              <a:gd name="connsiteX5" fmla="*/ 1046696 w 3837690"/>
              <a:gd name="connsiteY5" fmla="*/ 3462165 h 3727718"/>
              <a:gd name="connsiteX6" fmla="*/ 268858 w 3837690"/>
              <a:gd name="connsiteY6" fmla="*/ 2950050 h 3727718"/>
              <a:gd name="connsiteX7" fmla="*/ 18644 w 3837690"/>
              <a:gd name="connsiteY7" fmla="*/ 2200752 h 3727718"/>
              <a:gd name="connsiteX8" fmla="*/ 30297 w 3837690"/>
              <a:gd name="connsiteY8" fmla="*/ 1762911 h 3727718"/>
              <a:gd name="connsiteX9" fmla="*/ 301529 w 3837690"/>
              <a:gd name="connsiteY9" fmla="*/ 901232 h 3727718"/>
              <a:gd name="connsiteX10" fmla="*/ 717992 w 3837690"/>
              <a:gd name="connsiteY10" fmla="*/ 341005 h 3727718"/>
              <a:gd name="connsiteX11" fmla="*/ 1651216 w 3837690"/>
              <a:gd name="connsiteY11" fmla="*/ 0 h 3727718"/>
              <a:gd name="connsiteX12" fmla="*/ 2433536 w 3837690"/>
              <a:gd name="connsiteY12" fmla="*/ 50005 h 3727718"/>
              <a:gd name="connsiteX13" fmla="*/ 3027594 w 3837690"/>
              <a:gd name="connsiteY13" fmla="*/ 370369 h 3727718"/>
              <a:gd name="connsiteX14" fmla="*/ 3385290 w 3837690"/>
              <a:gd name="connsiteY14" fmla="*/ 1171254 h 3727718"/>
              <a:gd name="connsiteX15" fmla="*/ 3461687 w 3837690"/>
              <a:gd name="connsiteY15" fmla="*/ 2214396 h 3727718"/>
              <a:gd name="connsiteX16" fmla="*/ 3430700 w 3837690"/>
              <a:gd name="connsiteY16" fmla="*/ 2656798 h 3727718"/>
              <a:gd name="connsiteX17" fmla="*/ 3292091 w 3837690"/>
              <a:gd name="connsiteY17" fmla="*/ 2978484 h 3727718"/>
              <a:gd name="connsiteX18" fmla="*/ 3837690 w 3837690"/>
              <a:gd name="connsiteY18" fmla="*/ 3223110 h 3727718"/>
              <a:gd name="connsiteX0" fmla="*/ 3835616 w 3837690"/>
              <a:gd name="connsiteY0" fmla="*/ 3219925 h 3729804"/>
              <a:gd name="connsiteX1" fmla="*/ 3416779 w 3837690"/>
              <a:gd name="connsiteY1" fmla="*/ 3528340 h 3729804"/>
              <a:gd name="connsiteX2" fmla="*/ 2964477 w 3837690"/>
              <a:gd name="connsiteY2" fmla="*/ 3558897 h 3729804"/>
              <a:gd name="connsiteX3" fmla="*/ 2335224 w 3837690"/>
              <a:gd name="connsiteY3" fmla="*/ 3727442 h 3729804"/>
              <a:gd name="connsiteX4" fmla="*/ 1691557 w 3837690"/>
              <a:gd name="connsiteY4" fmla="*/ 3644413 h 3729804"/>
              <a:gd name="connsiteX5" fmla="*/ 1046696 w 3837690"/>
              <a:gd name="connsiteY5" fmla="*/ 3462165 h 3729804"/>
              <a:gd name="connsiteX6" fmla="*/ 268858 w 3837690"/>
              <a:gd name="connsiteY6" fmla="*/ 2950050 h 3729804"/>
              <a:gd name="connsiteX7" fmla="*/ 18644 w 3837690"/>
              <a:gd name="connsiteY7" fmla="*/ 2200752 h 3729804"/>
              <a:gd name="connsiteX8" fmla="*/ 30297 w 3837690"/>
              <a:gd name="connsiteY8" fmla="*/ 1762911 h 3729804"/>
              <a:gd name="connsiteX9" fmla="*/ 301529 w 3837690"/>
              <a:gd name="connsiteY9" fmla="*/ 901232 h 3729804"/>
              <a:gd name="connsiteX10" fmla="*/ 717992 w 3837690"/>
              <a:gd name="connsiteY10" fmla="*/ 341005 h 3729804"/>
              <a:gd name="connsiteX11" fmla="*/ 1651216 w 3837690"/>
              <a:gd name="connsiteY11" fmla="*/ 0 h 3729804"/>
              <a:gd name="connsiteX12" fmla="*/ 2433536 w 3837690"/>
              <a:gd name="connsiteY12" fmla="*/ 50005 h 3729804"/>
              <a:gd name="connsiteX13" fmla="*/ 3027594 w 3837690"/>
              <a:gd name="connsiteY13" fmla="*/ 370369 h 3729804"/>
              <a:gd name="connsiteX14" fmla="*/ 3385290 w 3837690"/>
              <a:gd name="connsiteY14" fmla="*/ 1171254 h 3729804"/>
              <a:gd name="connsiteX15" fmla="*/ 3461687 w 3837690"/>
              <a:gd name="connsiteY15" fmla="*/ 2214396 h 3729804"/>
              <a:gd name="connsiteX16" fmla="*/ 3430700 w 3837690"/>
              <a:gd name="connsiteY16" fmla="*/ 2656798 h 3729804"/>
              <a:gd name="connsiteX17" fmla="*/ 3292091 w 3837690"/>
              <a:gd name="connsiteY17" fmla="*/ 2978484 h 3729804"/>
              <a:gd name="connsiteX18" fmla="*/ 3837690 w 3837690"/>
              <a:gd name="connsiteY18" fmla="*/ 3223110 h 3729804"/>
              <a:gd name="connsiteX0" fmla="*/ 3835616 w 3837690"/>
              <a:gd name="connsiteY0" fmla="*/ 3219925 h 3728640"/>
              <a:gd name="connsiteX1" fmla="*/ 3416779 w 3837690"/>
              <a:gd name="connsiteY1" fmla="*/ 3528340 h 3728640"/>
              <a:gd name="connsiteX2" fmla="*/ 2964477 w 3837690"/>
              <a:gd name="connsiteY2" fmla="*/ 3558897 h 3728640"/>
              <a:gd name="connsiteX3" fmla="*/ 2335224 w 3837690"/>
              <a:gd name="connsiteY3" fmla="*/ 3727442 h 3728640"/>
              <a:gd name="connsiteX4" fmla="*/ 1046696 w 3837690"/>
              <a:gd name="connsiteY4" fmla="*/ 3462165 h 3728640"/>
              <a:gd name="connsiteX5" fmla="*/ 268858 w 3837690"/>
              <a:gd name="connsiteY5" fmla="*/ 2950050 h 3728640"/>
              <a:gd name="connsiteX6" fmla="*/ 18644 w 3837690"/>
              <a:gd name="connsiteY6" fmla="*/ 2200752 h 3728640"/>
              <a:gd name="connsiteX7" fmla="*/ 30297 w 3837690"/>
              <a:gd name="connsiteY7" fmla="*/ 1762911 h 3728640"/>
              <a:gd name="connsiteX8" fmla="*/ 301529 w 3837690"/>
              <a:gd name="connsiteY8" fmla="*/ 901232 h 3728640"/>
              <a:gd name="connsiteX9" fmla="*/ 717992 w 3837690"/>
              <a:gd name="connsiteY9" fmla="*/ 341005 h 3728640"/>
              <a:gd name="connsiteX10" fmla="*/ 1651216 w 3837690"/>
              <a:gd name="connsiteY10" fmla="*/ 0 h 3728640"/>
              <a:gd name="connsiteX11" fmla="*/ 2433536 w 3837690"/>
              <a:gd name="connsiteY11" fmla="*/ 50005 h 3728640"/>
              <a:gd name="connsiteX12" fmla="*/ 3027594 w 3837690"/>
              <a:gd name="connsiteY12" fmla="*/ 370369 h 3728640"/>
              <a:gd name="connsiteX13" fmla="*/ 3385290 w 3837690"/>
              <a:gd name="connsiteY13" fmla="*/ 1171254 h 3728640"/>
              <a:gd name="connsiteX14" fmla="*/ 3461687 w 3837690"/>
              <a:gd name="connsiteY14" fmla="*/ 2214396 h 3728640"/>
              <a:gd name="connsiteX15" fmla="*/ 3430700 w 3837690"/>
              <a:gd name="connsiteY15" fmla="*/ 2656798 h 3728640"/>
              <a:gd name="connsiteX16" fmla="*/ 3292091 w 3837690"/>
              <a:gd name="connsiteY16" fmla="*/ 2978484 h 3728640"/>
              <a:gd name="connsiteX17" fmla="*/ 3837690 w 3837690"/>
              <a:gd name="connsiteY17" fmla="*/ 3223110 h 3728640"/>
              <a:gd name="connsiteX0" fmla="*/ 3835616 w 3837690"/>
              <a:gd name="connsiteY0" fmla="*/ 3219925 h 3728656"/>
              <a:gd name="connsiteX1" fmla="*/ 3417487 w 3837690"/>
              <a:gd name="connsiteY1" fmla="*/ 3513956 h 3728656"/>
              <a:gd name="connsiteX2" fmla="*/ 2964477 w 3837690"/>
              <a:gd name="connsiteY2" fmla="*/ 3558897 h 3728656"/>
              <a:gd name="connsiteX3" fmla="*/ 2335224 w 3837690"/>
              <a:gd name="connsiteY3" fmla="*/ 3727442 h 3728656"/>
              <a:gd name="connsiteX4" fmla="*/ 1046696 w 3837690"/>
              <a:gd name="connsiteY4" fmla="*/ 3462165 h 3728656"/>
              <a:gd name="connsiteX5" fmla="*/ 268858 w 3837690"/>
              <a:gd name="connsiteY5" fmla="*/ 2950050 h 3728656"/>
              <a:gd name="connsiteX6" fmla="*/ 18644 w 3837690"/>
              <a:gd name="connsiteY6" fmla="*/ 2200752 h 3728656"/>
              <a:gd name="connsiteX7" fmla="*/ 30297 w 3837690"/>
              <a:gd name="connsiteY7" fmla="*/ 1762911 h 3728656"/>
              <a:gd name="connsiteX8" fmla="*/ 301529 w 3837690"/>
              <a:gd name="connsiteY8" fmla="*/ 901232 h 3728656"/>
              <a:gd name="connsiteX9" fmla="*/ 717992 w 3837690"/>
              <a:gd name="connsiteY9" fmla="*/ 341005 h 3728656"/>
              <a:gd name="connsiteX10" fmla="*/ 1651216 w 3837690"/>
              <a:gd name="connsiteY10" fmla="*/ 0 h 3728656"/>
              <a:gd name="connsiteX11" fmla="*/ 2433536 w 3837690"/>
              <a:gd name="connsiteY11" fmla="*/ 50005 h 3728656"/>
              <a:gd name="connsiteX12" fmla="*/ 3027594 w 3837690"/>
              <a:gd name="connsiteY12" fmla="*/ 370369 h 3728656"/>
              <a:gd name="connsiteX13" fmla="*/ 3385290 w 3837690"/>
              <a:gd name="connsiteY13" fmla="*/ 1171254 h 3728656"/>
              <a:gd name="connsiteX14" fmla="*/ 3461687 w 3837690"/>
              <a:gd name="connsiteY14" fmla="*/ 2214396 h 3728656"/>
              <a:gd name="connsiteX15" fmla="*/ 3430700 w 3837690"/>
              <a:gd name="connsiteY15" fmla="*/ 2656798 h 3728656"/>
              <a:gd name="connsiteX16" fmla="*/ 3292091 w 3837690"/>
              <a:gd name="connsiteY16" fmla="*/ 2978484 h 3728656"/>
              <a:gd name="connsiteX17" fmla="*/ 3837690 w 3837690"/>
              <a:gd name="connsiteY17" fmla="*/ 3223110 h 3728656"/>
              <a:gd name="connsiteX0" fmla="*/ 3835616 w 3835616"/>
              <a:gd name="connsiteY0" fmla="*/ 3219925 h 3728656"/>
              <a:gd name="connsiteX1" fmla="*/ 3417487 w 3835616"/>
              <a:gd name="connsiteY1" fmla="*/ 3513956 h 3728656"/>
              <a:gd name="connsiteX2" fmla="*/ 2964477 w 3835616"/>
              <a:gd name="connsiteY2" fmla="*/ 3558897 h 3728656"/>
              <a:gd name="connsiteX3" fmla="*/ 2335224 w 3835616"/>
              <a:gd name="connsiteY3" fmla="*/ 3727442 h 3728656"/>
              <a:gd name="connsiteX4" fmla="*/ 1046696 w 3835616"/>
              <a:gd name="connsiteY4" fmla="*/ 3462165 h 3728656"/>
              <a:gd name="connsiteX5" fmla="*/ 268858 w 3835616"/>
              <a:gd name="connsiteY5" fmla="*/ 2950050 h 3728656"/>
              <a:gd name="connsiteX6" fmla="*/ 18644 w 3835616"/>
              <a:gd name="connsiteY6" fmla="*/ 2200752 h 3728656"/>
              <a:gd name="connsiteX7" fmla="*/ 30297 w 3835616"/>
              <a:gd name="connsiteY7" fmla="*/ 1762911 h 3728656"/>
              <a:gd name="connsiteX8" fmla="*/ 301529 w 3835616"/>
              <a:gd name="connsiteY8" fmla="*/ 901232 h 3728656"/>
              <a:gd name="connsiteX9" fmla="*/ 717992 w 3835616"/>
              <a:gd name="connsiteY9" fmla="*/ 341005 h 3728656"/>
              <a:gd name="connsiteX10" fmla="*/ 1651216 w 3835616"/>
              <a:gd name="connsiteY10" fmla="*/ 0 h 3728656"/>
              <a:gd name="connsiteX11" fmla="*/ 2433536 w 3835616"/>
              <a:gd name="connsiteY11" fmla="*/ 50005 h 3728656"/>
              <a:gd name="connsiteX12" fmla="*/ 3027594 w 3835616"/>
              <a:gd name="connsiteY12" fmla="*/ 370369 h 3728656"/>
              <a:gd name="connsiteX13" fmla="*/ 3385290 w 3835616"/>
              <a:gd name="connsiteY13" fmla="*/ 1171254 h 3728656"/>
              <a:gd name="connsiteX14" fmla="*/ 3461687 w 3835616"/>
              <a:gd name="connsiteY14" fmla="*/ 2214396 h 3728656"/>
              <a:gd name="connsiteX15" fmla="*/ 3430700 w 3835616"/>
              <a:gd name="connsiteY15" fmla="*/ 2656798 h 3728656"/>
              <a:gd name="connsiteX16" fmla="*/ 3292091 w 3835616"/>
              <a:gd name="connsiteY16" fmla="*/ 2978484 h 3728656"/>
              <a:gd name="connsiteX17" fmla="*/ 3751780 w 3835616"/>
              <a:gd name="connsiteY17" fmla="*/ 3256428 h 3728656"/>
              <a:gd name="connsiteX0" fmla="*/ 3835616 w 3835616"/>
              <a:gd name="connsiteY0" fmla="*/ 3219925 h 3729924"/>
              <a:gd name="connsiteX1" fmla="*/ 3417487 w 3835616"/>
              <a:gd name="connsiteY1" fmla="*/ 3513956 h 3729924"/>
              <a:gd name="connsiteX2" fmla="*/ 2964477 w 3835616"/>
              <a:gd name="connsiteY2" fmla="*/ 3558897 h 3729924"/>
              <a:gd name="connsiteX3" fmla="*/ 2222800 w 3835616"/>
              <a:gd name="connsiteY3" fmla="*/ 3728717 h 3729924"/>
              <a:gd name="connsiteX4" fmla="*/ 1046696 w 3835616"/>
              <a:gd name="connsiteY4" fmla="*/ 3462165 h 3729924"/>
              <a:gd name="connsiteX5" fmla="*/ 268858 w 3835616"/>
              <a:gd name="connsiteY5" fmla="*/ 2950050 h 3729924"/>
              <a:gd name="connsiteX6" fmla="*/ 18644 w 3835616"/>
              <a:gd name="connsiteY6" fmla="*/ 2200752 h 3729924"/>
              <a:gd name="connsiteX7" fmla="*/ 30297 w 3835616"/>
              <a:gd name="connsiteY7" fmla="*/ 1762911 h 3729924"/>
              <a:gd name="connsiteX8" fmla="*/ 301529 w 3835616"/>
              <a:gd name="connsiteY8" fmla="*/ 901232 h 3729924"/>
              <a:gd name="connsiteX9" fmla="*/ 717992 w 3835616"/>
              <a:gd name="connsiteY9" fmla="*/ 341005 h 3729924"/>
              <a:gd name="connsiteX10" fmla="*/ 1651216 w 3835616"/>
              <a:gd name="connsiteY10" fmla="*/ 0 h 3729924"/>
              <a:gd name="connsiteX11" fmla="*/ 2433536 w 3835616"/>
              <a:gd name="connsiteY11" fmla="*/ 50005 h 3729924"/>
              <a:gd name="connsiteX12" fmla="*/ 3027594 w 3835616"/>
              <a:gd name="connsiteY12" fmla="*/ 370369 h 3729924"/>
              <a:gd name="connsiteX13" fmla="*/ 3385290 w 3835616"/>
              <a:gd name="connsiteY13" fmla="*/ 1171254 h 3729924"/>
              <a:gd name="connsiteX14" fmla="*/ 3461687 w 3835616"/>
              <a:gd name="connsiteY14" fmla="*/ 2214396 h 3729924"/>
              <a:gd name="connsiteX15" fmla="*/ 3430700 w 3835616"/>
              <a:gd name="connsiteY15" fmla="*/ 2656798 h 3729924"/>
              <a:gd name="connsiteX16" fmla="*/ 3292091 w 3835616"/>
              <a:gd name="connsiteY16" fmla="*/ 2978484 h 3729924"/>
              <a:gd name="connsiteX17" fmla="*/ 3751780 w 3835616"/>
              <a:gd name="connsiteY17" fmla="*/ 3256428 h 3729924"/>
              <a:gd name="connsiteX0" fmla="*/ 3835616 w 3835616"/>
              <a:gd name="connsiteY0" fmla="*/ 3219925 h 3731978"/>
              <a:gd name="connsiteX1" fmla="*/ 3417487 w 3835616"/>
              <a:gd name="connsiteY1" fmla="*/ 3513956 h 3731978"/>
              <a:gd name="connsiteX2" fmla="*/ 2964477 w 3835616"/>
              <a:gd name="connsiteY2" fmla="*/ 3558897 h 3731978"/>
              <a:gd name="connsiteX3" fmla="*/ 2222800 w 3835616"/>
              <a:gd name="connsiteY3" fmla="*/ 3728717 h 3731978"/>
              <a:gd name="connsiteX4" fmla="*/ 1046696 w 3835616"/>
              <a:gd name="connsiteY4" fmla="*/ 3462165 h 3731978"/>
              <a:gd name="connsiteX5" fmla="*/ 268858 w 3835616"/>
              <a:gd name="connsiteY5" fmla="*/ 2950050 h 3731978"/>
              <a:gd name="connsiteX6" fmla="*/ 18644 w 3835616"/>
              <a:gd name="connsiteY6" fmla="*/ 2200752 h 3731978"/>
              <a:gd name="connsiteX7" fmla="*/ 30297 w 3835616"/>
              <a:gd name="connsiteY7" fmla="*/ 1762911 h 3731978"/>
              <a:gd name="connsiteX8" fmla="*/ 301529 w 3835616"/>
              <a:gd name="connsiteY8" fmla="*/ 901232 h 3731978"/>
              <a:gd name="connsiteX9" fmla="*/ 717992 w 3835616"/>
              <a:gd name="connsiteY9" fmla="*/ 341005 h 3731978"/>
              <a:gd name="connsiteX10" fmla="*/ 1651216 w 3835616"/>
              <a:gd name="connsiteY10" fmla="*/ 0 h 3731978"/>
              <a:gd name="connsiteX11" fmla="*/ 2433536 w 3835616"/>
              <a:gd name="connsiteY11" fmla="*/ 50005 h 3731978"/>
              <a:gd name="connsiteX12" fmla="*/ 3027594 w 3835616"/>
              <a:gd name="connsiteY12" fmla="*/ 370369 h 3731978"/>
              <a:gd name="connsiteX13" fmla="*/ 3385290 w 3835616"/>
              <a:gd name="connsiteY13" fmla="*/ 1171254 h 3731978"/>
              <a:gd name="connsiteX14" fmla="*/ 3461687 w 3835616"/>
              <a:gd name="connsiteY14" fmla="*/ 2214396 h 3731978"/>
              <a:gd name="connsiteX15" fmla="*/ 3430700 w 3835616"/>
              <a:gd name="connsiteY15" fmla="*/ 2656798 h 3731978"/>
              <a:gd name="connsiteX16" fmla="*/ 3292091 w 3835616"/>
              <a:gd name="connsiteY16" fmla="*/ 2978484 h 3731978"/>
              <a:gd name="connsiteX17" fmla="*/ 3751780 w 3835616"/>
              <a:gd name="connsiteY17" fmla="*/ 3256428 h 3731978"/>
              <a:gd name="connsiteX0" fmla="*/ 3835616 w 3835616"/>
              <a:gd name="connsiteY0" fmla="*/ 3219925 h 3731979"/>
              <a:gd name="connsiteX1" fmla="*/ 3417487 w 3835616"/>
              <a:gd name="connsiteY1" fmla="*/ 3513956 h 3731979"/>
              <a:gd name="connsiteX2" fmla="*/ 2964477 w 3835616"/>
              <a:gd name="connsiteY2" fmla="*/ 3558897 h 3731979"/>
              <a:gd name="connsiteX3" fmla="*/ 2222800 w 3835616"/>
              <a:gd name="connsiteY3" fmla="*/ 3728717 h 3731979"/>
              <a:gd name="connsiteX4" fmla="*/ 1046696 w 3835616"/>
              <a:gd name="connsiteY4" fmla="*/ 3462165 h 3731979"/>
              <a:gd name="connsiteX5" fmla="*/ 268858 w 3835616"/>
              <a:gd name="connsiteY5" fmla="*/ 2950050 h 3731979"/>
              <a:gd name="connsiteX6" fmla="*/ 18644 w 3835616"/>
              <a:gd name="connsiteY6" fmla="*/ 2200752 h 3731979"/>
              <a:gd name="connsiteX7" fmla="*/ 30297 w 3835616"/>
              <a:gd name="connsiteY7" fmla="*/ 1762911 h 3731979"/>
              <a:gd name="connsiteX8" fmla="*/ 717992 w 3835616"/>
              <a:gd name="connsiteY8" fmla="*/ 341005 h 3731979"/>
              <a:gd name="connsiteX9" fmla="*/ 1651216 w 3835616"/>
              <a:gd name="connsiteY9" fmla="*/ 0 h 3731979"/>
              <a:gd name="connsiteX10" fmla="*/ 2433536 w 3835616"/>
              <a:gd name="connsiteY10" fmla="*/ 50005 h 3731979"/>
              <a:gd name="connsiteX11" fmla="*/ 3027594 w 3835616"/>
              <a:gd name="connsiteY11" fmla="*/ 370369 h 3731979"/>
              <a:gd name="connsiteX12" fmla="*/ 3385290 w 3835616"/>
              <a:gd name="connsiteY12" fmla="*/ 1171254 h 3731979"/>
              <a:gd name="connsiteX13" fmla="*/ 3461687 w 3835616"/>
              <a:gd name="connsiteY13" fmla="*/ 2214396 h 3731979"/>
              <a:gd name="connsiteX14" fmla="*/ 3430700 w 3835616"/>
              <a:gd name="connsiteY14" fmla="*/ 2656798 h 3731979"/>
              <a:gd name="connsiteX15" fmla="*/ 3292091 w 3835616"/>
              <a:gd name="connsiteY15" fmla="*/ 2978484 h 3731979"/>
              <a:gd name="connsiteX16" fmla="*/ 3751780 w 3835616"/>
              <a:gd name="connsiteY16" fmla="*/ 3256428 h 3731979"/>
              <a:gd name="connsiteX0" fmla="*/ 3835616 w 3835616"/>
              <a:gd name="connsiteY0" fmla="*/ 3219925 h 3731979"/>
              <a:gd name="connsiteX1" fmla="*/ 3417487 w 3835616"/>
              <a:gd name="connsiteY1" fmla="*/ 3513956 h 3731979"/>
              <a:gd name="connsiteX2" fmla="*/ 2964477 w 3835616"/>
              <a:gd name="connsiteY2" fmla="*/ 3558897 h 3731979"/>
              <a:gd name="connsiteX3" fmla="*/ 2222800 w 3835616"/>
              <a:gd name="connsiteY3" fmla="*/ 3728717 h 3731979"/>
              <a:gd name="connsiteX4" fmla="*/ 1046696 w 3835616"/>
              <a:gd name="connsiteY4" fmla="*/ 3462165 h 3731979"/>
              <a:gd name="connsiteX5" fmla="*/ 268858 w 3835616"/>
              <a:gd name="connsiteY5" fmla="*/ 2950050 h 3731979"/>
              <a:gd name="connsiteX6" fmla="*/ 18644 w 3835616"/>
              <a:gd name="connsiteY6" fmla="*/ 2200752 h 3731979"/>
              <a:gd name="connsiteX7" fmla="*/ 30297 w 3835616"/>
              <a:gd name="connsiteY7" fmla="*/ 1762911 h 3731979"/>
              <a:gd name="connsiteX8" fmla="*/ 542523 w 3835616"/>
              <a:gd name="connsiteY8" fmla="*/ 291475 h 3731979"/>
              <a:gd name="connsiteX9" fmla="*/ 1651216 w 3835616"/>
              <a:gd name="connsiteY9" fmla="*/ 0 h 3731979"/>
              <a:gd name="connsiteX10" fmla="*/ 2433536 w 3835616"/>
              <a:gd name="connsiteY10" fmla="*/ 50005 h 3731979"/>
              <a:gd name="connsiteX11" fmla="*/ 3027594 w 3835616"/>
              <a:gd name="connsiteY11" fmla="*/ 370369 h 3731979"/>
              <a:gd name="connsiteX12" fmla="*/ 3385290 w 3835616"/>
              <a:gd name="connsiteY12" fmla="*/ 1171254 h 3731979"/>
              <a:gd name="connsiteX13" fmla="*/ 3461687 w 3835616"/>
              <a:gd name="connsiteY13" fmla="*/ 2214396 h 3731979"/>
              <a:gd name="connsiteX14" fmla="*/ 3430700 w 3835616"/>
              <a:gd name="connsiteY14" fmla="*/ 2656798 h 3731979"/>
              <a:gd name="connsiteX15" fmla="*/ 3292091 w 3835616"/>
              <a:gd name="connsiteY15" fmla="*/ 2978484 h 3731979"/>
              <a:gd name="connsiteX16" fmla="*/ 3751780 w 3835616"/>
              <a:gd name="connsiteY16" fmla="*/ 3256428 h 3731979"/>
              <a:gd name="connsiteX0" fmla="*/ 3833553 w 3833553"/>
              <a:gd name="connsiteY0" fmla="*/ 3219925 h 3731979"/>
              <a:gd name="connsiteX1" fmla="*/ 3415424 w 3833553"/>
              <a:gd name="connsiteY1" fmla="*/ 3513956 h 3731979"/>
              <a:gd name="connsiteX2" fmla="*/ 2962414 w 3833553"/>
              <a:gd name="connsiteY2" fmla="*/ 3558897 h 3731979"/>
              <a:gd name="connsiteX3" fmla="*/ 2220737 w 3833553"/>
              <a:gd name="connsiteY3" fmla="*/ 3728717 h 3731979"/>
              <a:gd name="connsiteX4" fmla="*/ 1044633 w 3833553"/>
              <a:gd name="connsiteY4" fmla="*/ 3462165 h 3731979"/>
              <a:gd name="connsiteX5" fmla="*/ 266795 w 3833553"/>
              <a:gd name="connsiteY5" fmla="*/ 2950050 h 3731979"/>
              <a:gd name="connsiteX6" fmla="*/ 16581 w 3833553"/>
              <a:gd name="connsiteY6" fmla="*/ 2200752 h 3731979"/>
              <a:gd name="connsiteX7" fmla="*/ 34598 w 3833553"/>
              <a:gd name="connsiteY7" fmla="*/ 1633447 h 3731979"/>
              <a:gd name="connsiteX8" fmla="*/ 540460 w 3833553"/>
              <a:gd name="connsiteY8" fmla="*/ 291475 h 3731979"/>
              <a:gd name="connsiteX9" fmla="*/ 1649153 w 3833553"/>
              <a:gd name="connsiteY9" fmla="*/ 0 h 3731979"/>
              <a:gd name="connsiteX10" fmla="*/ 2431473 w 3833553"/>
              <a:gd name="connsiteY10" fmla="*/ 50005 h 3731979"/>
              <a:gd name="connsiteX11" fmla="*/ 3025531 w 3833553"/>
              <a:gd name="connsiteY11" fmla="*/ 370369 h 3731979"/>
              <a:gd name="connsiteX12" fmla="*/ 3383227 w 3833553"/>
              <a:gd name="connsiteY12" fmla="*/ 1171254 h 3731979"/>
              <a:gd name="connsiteX13" fmla="*/ 3459624 w 3833553"/>
              <a:gd name="connsiteY13" fmla="*/ 2214396 h 3731979"/>
              <a:gd name="connsiteX14" fmla="*/ 3428637 w 3833553"/>
              <a:gd name="connsiteY14" fmla="*/ 2656798 h 3731979"/>
              <a:gd name="connsiteX15" fmla="*/ 3290028 w 3833553"/>
              <a:gd name="connsiteY15" fmla="*/ 2978484 h 3731979"/>
              <a:gd name="connsiteX16" fmla="*/ 3749717 w 3833553"/>
              <a:gd name="connsiteY16" fmla="*/ 3256428 h 3731979"/>
              <a:gd name="connsiteX0" fmla="*/ 3833553 w 3833553"/>
              <a:gd name="connsiteY0" fmla="*/ 3219925 h 3731979"/>
              <a:gd name="connsiteX1" fmla="*/ 3415424 w 3833553"/>
              <a:gd name="connsiteY1" fmla="*/ 3513956 h 3731979"/>
              <a:gd name="connsiteX2" fmla="*/ 2962414 w 3833553"/>
              <a:gd name="connsiteY2" fmla="*/ 3558897 h 3731979"/>
              <a:gd name="connsiteX3" fmla="*/ 2220737 w 3833553"/>
              <a:gd name="connsiteY3" fmla="*/ 3728717 h 3731979"/>
              <a:gd name="connsiteX4" fmla="*/ 1044633 w 3833553"/>
              <a:gd name="connsiteY4" fmla="*/ 3462165 h 3731979"/>
              <a:gd name="connsiteX5" fmla="*/ 266795 w 3833553"/>
              <a:gd name="connsiteY5" fmla="*/ 2950050 h 3731979"/>
              <a:gd name="connsiteX6" fmla="*/ 16581 w 3833553"/>
              <a:gd name="connsiteY6" fmla="*/ 2200752 h 3731979"/>
              <a:gd name="connsiteX7" fmla="*/ 34598 w 3833553"/>
              <a:gd name="connsiteY7" fmla="*/ 1633447 h 3731979"/>
              <a:gd name="connsiteX8" fmla="*/ 540460 w 3833553"/>
              <a:gd name="connsiteY8" fmla="*/ 291475 h 3731979"/>
              <a:gd name="connsiteX9" fmla="*/ 1649153 w 3833553"/>
              <a:gd name="connsiteY9" fmla="*/ 0 h 3731979"/>
              <a:gd name="connsiteX10" fmla="*/ 2431473 w 3833553"/>
              <a:gd name="connsiteY10" fmla="*/ 50005 h 3731979"/>
              <a:gd name="connsiteX11" fmla="*/ 3025531 w 3833553"/>
              <a:gd name="connsiteY11" fmla="*/ 370369 h 3731979"/>
              <a:gd name="connsiteX12" fmla="*/ 3383227 w 3833553"/>
              <a:gd name="connsiteY12" fmla="*/ 1171254 h 3731979"/>
              <a:gd name="connsiteX13" fmla="*/ 3459624 w 3833553"/>
              <a:gd name="connsiteY13" fmla="*/ 2214396 h 3731979"/>
              <a:gd name="connsiteX14" fmla="*/ 3428637 w 3833553"/>
              <a:gd name="connsiteY14" fmla="*/ 2656798 h 3731979"/>
              <a:gd name="connsiteX15" fmla="*/ 3290028 w 3833553"/>
              <a:gd name="connsiteY15" fmla="*/ 2978484 h 3731979"/>
              <a:gd name="connsiteX16" fmla="*/ 3749717 w 3833553"/>
              <a:gd name="connsiteY16" fmla="*/ 3256428 h 3731979"/>
              <a:gd name="connsiteX0" fmla="*/ 3833188 w 3833188"/>
              <a:gd name="connsiteY0" fmla="*/ 3219925 h 3731979"/>
              <a:gd name="connsiteX1" fmla="*/ 3415059 w 3833188"/>
              <a:gd name="connsiteY1" fmla="*/ 3513956 h 3731979"/>
              <a:gd name="connsiteX2" fmla="*/ 2962049 w 3833188"/>
              <a:gd name="connsiteY2" fmla="*/ 3558897 h 3731979"/>
              <a:gd name="connsiteX3" fmla="*/ 2220372 w 3833188"/>
              <a:gd name="connsiteY3" fmla="*/ 3728717 h 3731979"/>
              <a:gd name="connsiteX4" fmla="*/ 1044268 w 3833188"/>
              <a:gd name="connsiteY4" fmla="*/ 3462165 h 3731979"/>
              <a:gd name="connsiteX5" fmla="*/ 261479 w 3833188"/>
              <a:gd name="connsiteY5" fmla="*/ 3050740 h 3731979"/>
              <a:gd name="connsiteX6" fmla="*/ 16216 w 3833188"/>
              <a:gd name="connsiteY6" fmla="*/ 2200752 h 3731979"/>
              <a:gd name="connsiteX7" fmla="*/ 34233 w 3833188"/>
              <a:gd name="connsiteY7" fmla="*/ 1633447 h 3731979"/>
              <a:gd name="connsiteX8" fmla="*/ 540095 w 3833188"/>
              <a:gd name="connsiteY8" fmla="*/ 291475 h 3731979"/>
              <a:gd name="connsiteX9" fmla="*/ 1648788 w 3833188"/>
              <a:gd name="connsiteY9" fmla="*/ 0 h 3731979"/>
              <a:gd name="connsiteX10" fmla="*/ 2431108 w 3833188"/>
              <a:gd name="connsiteY10" fmla="*/ 50005 h 3731979"/>
              <a:gd name="connsiteX11" fmla="*/ 3025166 w 3833188"/>
              <a:gd name="connsiteY11" fmla="*/ 370369 h 3731979"/>
              <a:gd name="connsiteX12" fmla="*/ 3382862 w 3833188"/>
              <a:gd name="connsiteY12" fmla="*/ 1171254 h 3731979"/>
              <a:gd name="connsiteX13" fmla="*/ 3459259 w 3833188"/>
              <a:gd name="connsiteY13" fmla="*/ 2214396 h 3731979"/>
              <a:gd name="connsiteX14" fmla="*/ 3428272 w 3833188"/>
              <a:gd name="connsiteY14" fmla="*/ 2656798 h 3731979"/>
              <a:gd name="connsiteX15" fmla="*/ 3289663 w 3833188"/>
              <a:gd name="connsiteY15" fmla="*/ 2978484 h 3731979"/>
              <a:gd name="connsiteX16" fmla="*/ 3749352 w 3833188"/>
              <a:gd name="connsiteY16" fmla="*/ 3256428 h 3731979"/>
              <a:gd name="connsiteX0" fmla="*/ 3833188 w 3833188"/>
              <a:gd name="connsiteY0" fmla="*/ 3219925 h 3729118"/>
              <a:gd name="connsiteX1" fmla="*/ 3415059 w 3833188"/>
              <a:gd name="connsiteY1" fmla="*/ 3513956 h 3729118"/>
              <a:gd name="connsiteX2" fmla="*/ 2962049 w 3833188"/>
              <a:gd name="connsiteY2" fmla="*/ 3558897 h 3729118"/>
              <a:gd name="connsiteX3" fmla="*/ 2220372 w 3833188"/>
              <a:gd name="connsiteY3" fmla="*/ 3728717 h 3729118"/>
              <a:gd name="connsiteX4" fmla="*/ 1042147 w 3833188"/>
              <a:gd name="connsiteY4" fmla="*/ 3505319 h 3729118"/>
              <a:gd name="connsiteX5" fmla="*/ 261479 w 3833188"/>
              <a:gd name="connsiteY5" fmla="*/ 3050740 h 3729118"/>
              <a:gd name="connsiteX6" fmla="*/ 16216 w 3833188"/>
              <a:gd name="connsiteY6" fmla="*/ 2200752 h 3729118"/>
              <a:gd name="connsiteX7" fmla="*/ 34233 w 3833188"/>
              <a:gd name="connsiteY7" fmla="*/ 1633447 h 3729118"/>
              <a:gd name="connsiteX8" fmla="*/ 540095 w 3833188"/>
              <a:gd name="connsiteY8" fmla="*/ 291475 h 3729118"/>
              <a:gd name="connsiteX9" fmla="*/ 1648788 w 3833188"/>
              <a:gd name="connsiteY9" fmla="*/ 0 h 3729118"/>
              <a:gd name="connsiteX10" fmla="*/ 2431108 w 3833188"/>
              <a:gd name="connsiteY10" fmla="*/ 50005 h 3729118"/>
              <a:gd name="connsiteX11" fmla="*/ 3025166 w 3833188"/>
              <a:gd name="connsiteY11" fmla="*/ 370369 h 3729118"/>
              <a:gd name="connsiteX12" fmla="*/ 3382862 w 3833188"/>
              <a:gd name="connsiteY12" fmla="*/ 1171254 h 3729118"/>
              <a:gd name="connsiteX13" fmla="*/ 3459259 w 3833188"/>
              <a:gd name="connsiteY13" fmla="*/ 2214396 h 3729118"/>
              <a:gd name="connsiteX14" fmla="*/ 3428272 w 3833188"/>
              <a:gd name="connsiteY14" fmla="*/ 2656798 h 3729118"/>
              <a:gd name="connsiteX15" fmla="*/ 3289663 w 3833188"/>
              <a:gd name="connsiteY15" fmla="*/ 2978484 h 3729118"/>
              <a:gd name="connsiteX16" fmla="*/ 3749352 w 3833188"/>
              <a:gd name="connsiteY16" fmla="*/ 3256428 h 3729118"/>
              <a:gd name="connsiteX0" fmla="*/ 3755903 w 3755903"/>
              <a:gd name="connsiteY0" fmla="*/ 3264410 h 3729117"/>
              <a:gd name="connsiteX1" fmla="*/ 3415059 w 3755903"/>
              <a:gd name="connsiteY1" fmla="*/ 3513956 h 3729117"/>
              <a:gd name="connsiteX2" fmla="*/ 2962049 w 3755903"/>
              <a:gd name="connsiteY2" fmla="*/ 3558897 h 3729117"/>
              <a:gd name="connsiteX3" fmla="*/ 2220372 w 3755903"/>
              <a:gd name="connsiteY3" fmla="*/ 3728717 h 3729117"/>
              <a:gd name="connsiteX4" fmla="*/ 1042147 w 3755903"/>
              <a:gd name="connsiteY4" fmla="*/ 3505319 h 3729117"/>
              <a:gd name="connsiteX5" fmla="*/ 261479 w 3755903"/>
              <a:gd name="connsiteY5" fmla="*/ 3050740 h 3729117"/>
              <a:gd name="connsiteX6" fmla="*/ 16216 w 3755903"/>
              <a:gd name="connsiteY6" fmla="*/ 2200752 h 3729117"/>
              <a:gd name="connsiteX7" fmla="*/ 34233 w 3755903"/>
              <a:gd name="connsiteY7" fmla="*/ 1633447 h 3729117"/>
              <a:gd name="connsiteX8" fmla="*/ 540095 w 3755903"/>
              <a:gd name="connsiteY8" fmla="*/ 291475 h 3729117"/>
              <a:gd name="connsiteX9" fmla="*/ 1648788 w 3755903"/>
              <a:gd name="connsiteY9" fmla="*/ 0 h 3729117"/>
              <a:gd name="connsiteX10" fmla="*/ 2431108 w 3755903"/>
              <a:gd name="connsiteY10" fmla="*/ 50005 h 3729117"/>
              <a:gd name="connsiteX11" fmla="*/ 3025166 w 3755903"/>
              <a:gd name="connsiteY11" fmla="*/ 370369 h 3729117"/>
              <a:gd name="connsiteX12" fmla="*/ 3382862 w 3755903"/>
              <a:gd name="connsiteY12" fmla="*/ 1171254 h 3729117"/>
              <a:gd name="connsiteX13" fmla="*/ 3459259 w 3755903"/>
              <a:gd name="connsiteY13" fmla="*/ 2214396 h 3729117"/>
              <a:gd name="connsiteX14" fmla="*/ 3428272 w 3755903"/>
              <a:gd name="connsiteY14" fmla="*/ 2656798 h 3729117"/>
              <a:gd name="connsiteX15" fmla="*/ 3289663 w 3755903"/>
              <a:gd name="connsiteY15" fmla="*/ 2978484 h 3729117"/>
              <a:gd name="connsiteX16" fmla="*/ 3749352 w 3755903"/>
              <a:gd name="connsiteY16" fmla="*/ 3256428 h 3729117"/>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59259 w 3755903"/>
              <a:gd name="connsiteY13" fmla="*/ 2214396 h 3729114"/>
              <a:gd name="connsiteX14" fmla="*/ 3428272 w 3755903"/>
              <a:gd name="connsiteY14" fmla="*/ 2656798 h 3729114"/>
              <a:gd name="connsiteX15" fmla="*/ 3289663 w 3755903"/>
              <a:gd name="connsiteY15" fmla="*/ 2978484 h 3729114"/>
              <a:gd name="connsiteX16" fmla="*/ 3749352 w 3755903"/>
              <a:gd name="connsiteY16"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59259 w 3755903"/>
              <a:gd name="connsiteY13" fmla="*/ 2214396 h 3729114"/>
              <a:gd name="connsiteX14" fmla="*/ 3422529 w 3755903"/>
              <a:gd name="connsiteY14" fmla="*/ 2656123 h 3729114"/>
              <a:gd name="connsiteX15" fmla="*/ 3289663 w 3755903"/>
              <a:gd name="connsiteY15" fmla="*/ 2978484 h 3729114"/>
              <a:gd name="connsiteX16" fmla="*/ 3749352 w 3755903"/>
              <a:gd name="connsiteY16"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22529 w 3755903"/>
              <a:gd name="connsiteY13" fmla="*/ 2656123 h 3729114"/>
              <a:gd name="connsiteX14" fmla="*/ 3289663 w 3755903"/>
              <a:gd name="connsiteY14" fmla="*/ 2978484 h 3729114"/>
              <a:gd name="connsiteX15" fmla="*/ 3749352 w 3755903"/>
              <a:gd name="connsiteY15"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30454 w 3755903"/>
              <a:gd name="connsiteY13" fmla="*/ 2612424 h 3729114"/>
              <a:gd name="connsiteX14" fmla="*/ 3289663 w 3755903"/>
              <a:gd name="connsiteY14" fmla="*/ 2978484 h 3729114"/>
              <a:gd name="connsiteX15" fmla="*/ 3749352 w 3755903"/>
              <a:gd name="connsiteY15" fmla="*/ 3256428 h 3729114"/>
              <a:gd name="connsiteX0" fmla="*/ 3755903 w 3755903"/>
              <a:gd name="connsiteY0" fmla="*/ 3264410 h 3729114"/>
              <a:gd name="connsiteX1" fmla="*/ 3391649 w 3755903"/>
              <a:gd name="connsiteY1" fmla="*/ 3520134 h 3729114"/>
              <a:gd name="connsiteX2" fmla="*/ 2962049 w 3755903"/>
              <a:gd name="connsiteY2" fmla="*/ 3558897 h 3729114"/>
              <a:gd name="connsiteX3" fmla="*/ 2220372 w 3755903"/>
              <a:gd name="connsiteY3" fmla="*/ 3728717 h 3729114"/>
              <a:gd name="connsiteX4" fmla="*/ 1042147 w 3755903"/>
              <a:gd name="connsiteY4" fmla="*/ 3505319 h 3729114"/>
              <a:gd name="connsiteX5" fmla="*/ 261479 w 3755903"/>
              <a:gd name="connsiteY5" fmla="*/ 3050740 h 3729114"/>
              <a:gd name="connsiteX6" fmla="*/ 16216 w 3755903"/>
              <a:gd name="connsiteY6" fmla="*/ 2200752 h 3729114"/>
              <a:gd name="connsiteX7" fmla="*/ 34233 w 3755903"/>
              <a:gd name="connsiteY7" fmla="*/ 1633447 h 3729114"/>
              <a:gd name="connsiteX8" fmla="*/ 540095 w 3755903"/>
              <a:gd name="connsiteY8" fmla="*/ 291475 h 3729114"/>
              <a:gd name="connsiteX9" fmla="*/ 1648788 w 3755903"/>
              <a:gd name="connsiteY9" fmla="*/ 0 h 3729114"/>
              <a:gd name="connsiteX10" fmla="*/ 2431108 w 3755903"/>
              <a:gd name="connsiteY10" fmla="*/ 50005 h 3729114"/>
              <a:gd name="connsiteX11" fmla="*/ 3025166 w 3755903"/>
              <a:gd name="connsiteY11" fmla="*/ 370369 h 3729114"/>
              <a:gd name="connsiteX12" fmla="*/ 3382862 w 3755903"/>
              <a:gd name="connsiteY12" fmla="*/ 1171254 h 3729114"/>
              <a:gd name="connsiteX13" fmla="*/ 3430454 w 3755903"/>
              <a:gd name="connsiteY13" fmla="*/ 2612424 h 3729114"/>
              <a:gd name="connsiteX14" fmla="*/ 3289663 w 3755903"/>
              <a:gd name="connsiteY14" fmla="*/ 2978484 h 3729114"/>
              <a:gd name="connsiteX15" fmla="*/ 3749352 w 3755903"/>
              <a:gd name="connsiteY15" fmla="*/ 3256428 h 3729114"/>
              <a:gd name="connsiteX0" fmla="*/ 3755903 w 3755903"/>
              <a:gd name="connsiteY0" fmla="*/ 3264410 h 3728881"/>
              <a:gd name="connsiteX1" fmla="*/ 3391649 w 3755903"/>
              <a:gd name="connsiteY1" fmla="*/ 3520134 h 3728881"/>
              <a:gd name="connsiteX2" fmla="*/ 2962922 w 3755903"/>
              <a:gd name="connsiteY2" fmla="*/ 3541149 h 3728881"/>
              <a:gd name="connsiteX3" fmla="*/ 2220372 w 3755903"/>
              <a:gd name="connsiteY3" fmla="*/ 3728717 h 3728881"/>
              <a:gd name="connsiteX4" fmla="*/ 1042147 w 3755903"/>
              <a:gd name="connsiteY4" fmla="*/ 3505319 h 3728881"/>
              <a:gd name="connsiteX5" fmla="*/ 261479 w 3755903"/>
              <a:gd name="connsiteY5" fmla="*/ 3050740 h 3728881"/>
              <a:gd name="connsiteX6" fmla="*/ 16216 w 3755903"/>
              <a:gd name="connsiteY6" fmla="*/ 2200752 h 3728881"/>
              <a:gd name="connsiteX7" fmla="*/ 34233 w 3755903"/>
              <a:gd name="connsiteY7" fmla="*/ 1633447 h 3728881"/>
              <a:gd name="connsiteX8" fmla="*/ 540095 w 3755903"/>
              <a:gd name="connsiteY8" fmla="*/ 291475 h 3728881"/>
              <a:gd name="connsiteX9" fmla="*/ 1648788 w 3755903"/>
              <a:gd name="connsiteY9" fmla="*/ 0 h 3728881"/>
              <a:gd name="connsiteX10" fmla="*/ 2431108 w 3755903"/>
              <a:gd name="connsiteY10" fmla="*/ 50005 h 3728881"/>
              <a:gd name="connsiteX11" fmla="*/ 3025166 w 3755903"/>
              <a:gd name="connsiteY11" fmla="*/ 370369 h 3728881"/>
              <a:gd name="connsiteX12" fmla="*/ 3382862 w 3755903"/>
              <a:gd name="connsiteY12" fmla="*/ 1171254 h 3728881"/>
              <a:gd name="connsiteX13" fmla="*/ 3430454 w 3755903"/>
              <a:gd name="connsiteY13" fmla="*/ 2612424 h 3728881"/>
              <a:gd name="connsiteX14" fmla="*/ 3289663 w 3755903"/>
              <a:gd name="connsiteY14" fmla="*/ 2978484 h 3728881"/>
              <a:gd name="connsiteX15" fmla="*/ 3749352 w 3755903"/>
              <a:gd name="connsiteY15" fmla="*/ 3256428 h 3728881"/>
              <a:gd name="connsiteX0" fmla="*/ 3755903 w 3755903"/>
              <a:gd name="connsiteY0" fmla="*/ 3264410 h 3728816"/>
              <a:gd name="connsiteX1" fmla="*/ 3391649 w 3755903"/>
              <a:gd name="connsiteY1" fmla="*/ 3520134 h 3728816"/>
              <a:gd name="connsiteX2" fmla="*/ 2962922 w 3755903"/>
              <a:gd name="connsiteY2" fmla="*/ 3541149 h 3728816"/>
              <a:gd name="connsiteX3" fmla="*/ 2220372 w 3755903"/>
              <a:gd name="connsiteY3" fmla="*/ 3728717 h 3728816"/>
              <a:gd name="connsiteX4" fmla="*/ 1039530 w 3755903"/>
              <a:gd name="connsiteY4" fmla="*/ 3558566 h 3728816"/>
              <a:gd name="connsiteX5" fmla="*/ 261479 w 3755903"/>
              <a:gd name="connsiteY5" fmla="*/ 3050740 h 3728816"/>
              <a:gd name="connsiteX6" fmla="*/ 16216 w 3755903"/>
              <a:gd name="connsiteY6" fmla="*/ 2200752 h 3728816"/>
              <a:gd name="connsiteX7" fmla="*/ 34233 w 3755903"/>
              <a:gd name="connsiteY7" fmla="*/ 1633447 h 3728816"/>
              <a:gd name="connsiteX8" fmla="*/ 540095 w 3755903"/>
              <a:gd name="connsiteY8" fmla="*/ 291475 h 3728816"/>
              <a:gd name="connsiteX9" fmla="*/ 1648788 w 3755903"/>
              <a:gd name="connsiteY9" fmla="*/ 0 h 3728816"/>
              <a:gd name="connsiteX10" fmla="*/ 2431108 w 3755903"/>
              <a:gd name="connsiteY10" fmla="*/ 50005 h 3728816"/>
              <a:gd name="connsiteX11" fmla="*/ 3025166 w 3755903"/>
              <a:gd name="connsiteY11" fmla="*/ 370369 h 3728816"/>
              <a:gd name="connsiteX12" fmla="*/ 3382862 w 3755903"/>
              <a:gd name="connsiteY12" fmla="*/ 1171254 h 3728816"/>
              <a:gd name="connsiteX13" fmla="*/ 3430454 w 3755903"/>
              <a:gd name="connsiteY13" fmla="*/ 2612424 h 3728816"/>
              <a:gd name="connsiteX14" fmla="*/ 3289663 w 3755903"/>
              <a:gd name="connsiteY14" fmla="*/ 2978484 h 3728816"/>
              <a:gd name="connsiteX15" fmla="*/ 3749352 w 3755903"/>
              <a:gd name="connsiteY15" fmla="*/ 3256428 h 3728816"/>
              <a:gd name="connsiteX0" fmla="*/ 3750266 w 3750266"/>
              <a:gd name="connsiteY0" fmla="*/ 3264410 h 3728817"/>
              <a:gd name="connsiteX1" fmla="*/ 3386012 w 3750266"/>
              <a:gd name="connsiteY1" fmla="*/ 3520134 h 3728817"/>
              <a:gd name="connsiteX2" fmla="*/ 2957285 w 3750266"/>
              <a:gd name="connsiteY2" fmla="*/ 3541149 h 3728817"/>
              <a:gd name="connsiteX3" fmla="*/ 2214735 w 3750266"/>
              <a:gd name="connsiteY3" fmla="*/ 3728717 h 3728817"/>
              <a:gd name="connsiteX4" fmla="*/ 1033893 w 3750266"/>
              <a:gd name="connsiteY4" fmla="*/ 3558566 h 3728817"/>
              <a:gd name="connsiteX5" fmla="*/ 255842 w 3750266"/>
              <a:gd name="connsiteY5" fmla="*/ 3050740 h 3728817"/>
              <a:gd name="connsiteX6" fmla="*/ 18139 w 3750266"/>
              <a:gd name="connsiteY6" fmla="*/ 2281973 h 3728817"/>
              <a:gd name="connsiteX7" fmla="*/ 28596 w 3750266"/>
              <a:gd name="connsiteY7" fmla="*/ 1633447 h 3728817"/>
              <a:gd name="connsiteX8" fmla="*/ 534458 w 3750266"/>
              <a:gd name="connsiteY8" fmla="*/ 291475 h 3728817"/>
              <a:gd name="connsiteX9" fmla="*/ 1643151 w 3750266"/>
              <a:gd name="connsiteY9" fmla="*/ 0 h 3728817"/>
              <a:gd name="connsiteX10" fmla="*/ 2425471 w 3750266"/>
              <a:gd name="connsiteY10" fmla="*/ 50005 h 3728817"/>
              <a:gd name="connsiteX11" fmla="*/ 3019529 w 3750266"/>
              <a:gd name="connsiteY11" fmla="*/ 370369 h 3728817"/>
              <a:gd name="connsiteX12" fmla="*/ 3377225 w 3750266"/>
              <a:gd name="connsiteY12" fmla="*/ 1171254 h 3728817"/>
              <a:gd name="connsiteX13" fmla="*/ 3424817 w 3750266"/>
              <a:gd name="connsiteY13" fmla="*/ 2612424 h 3728817"/>
              <a:gd name="connsiteX14" fmla="*/ 3284026 w 3750266"/>
              <a:gd name="connsiteY14" fmla="*/ 2978484 h 3728817"/>
              <a:gd name="connsiteX15" fmla="*/ 3743715 w 3750266"/>
              <a:gd name="connsiteY15" fmla="*/ 3256428 h 372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266" h="3728817">
                <a:moveTo>
                  <a:pt x="3750266" y="3264410"/>
                </a:moveTo>
                <a:cubicBezTo>
                  <a:pt x="3737566" y="3279227"/>
                  <a:pt x="3518175" y="3474011"/>
                  <a:pt x="3386012" y="3520134"/>
                </a:cubicBezTo>
                <a:cubicBezTo>
                  <a:pt x="3253849" y="3566257"/>
                  <a:pt x="3152498" y="3506385"/>
                  <a:pt x="2957285" y="3541149"/>
                </a:cubicBezTo>
                <a:cubicBezTo>
                  <a:pt x="2762072" y="3575913"/>
                  <a:pt x="2535300" y="3725814"/>
                  <a:pt x="2214735" y="3728717"/>
                </a:cubicBezTo>
                <a:cubicBezTo>
                  <a:pt x="1894170" y="3731620"/>
                  <a:pt x="1360375" y="3671562"/>
                  <a:pt x="1033893" y="3558566"/>
                </a:cubicBezTo>
                <a:cubicBezTo>
                  <a:pt x="707411" y="3445570"/>
                  <a:pt x="425134" y="3263505"/>
                  <a:pt x="255842" y="3050740"/>
                </a:cubicBezTo>
                <a:cubicBezTo>
                  <a:pt x="86550" y="2837975"/>
                  <a:pt x="56013" y="2518188"/>
                  <a:pt x="18139" y="2281973"/>
                </a:cubicBezTo>
                <a:cubicBezTo>
                  <a:pt x="-19735" y="2045758"/>
                  <a:pt x="10668" y="1759550"/>
                  <a:pt x="28596" y="1633447"/>
                </a:cubicBezTo>
                <a:cubicBezTo>
                  <a:pt x="109920" y="1087868"/>
                  <a:pt x="265366" y="563716"/>
                  <a:pt x="534458" y="291475"/>
                </a:cubicBezTo>
                <a:cubicBezTo>
                  <a:pt x="803551" y="19234"/>
                  <a:pt x="1289344" y="6827"/>
                  <a:pt x="1643151" y="0"/>
                </a:cubicBezTo>
                <a:cubicBezTo>
                  <a:pt x="1856511" y="5080"/>
                  <a:pt x="2196075" y="-11723"/>
                  <a:pt x="2425471" y="50005"/>
                </a:cubicBezTo>
                <a:cubicBezTo>
                  <a:pt x="2654867" y="111733"/>
                  <a:pt x="2860903" y="183494"/>
                  <a:pt x="3019529" y="370369"/>
                </a:cubicBezTo>
                <a:cubicBezTo>
                  <a:pt x="3178155" y="557244"/>
                  <a:pt x="3309677" y="797578"/>
                  <a:pt x="3377225" y="1171254"/>
                </a:cubicBezTo>
                <a:cubicBezTo>
                  <a:pt x="3444773" y="1544930"/>
                  <a:pt x="3548826" y="1984764"/>
                  <a:pt x="3424817" y="2612424"/>
                </a:cubicBezTo>
                <a:cubicBezTo>
                  <a:pt x="3389203" y="2718531"/>
                  <a:pt x="3367291" y="2865644"/>
                  <a:pt x="3284026" y="2978484"/>
                </a:cubicBezTo>
                <a:cubicBezTo>
                  <a:pt x="3298252" y="3020691"/>
                  <a:pt x="3403215" y="3263535"/>
                  <a:pt x="3743715" y="32564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The Hand"/>
              <a:sym typeface="Arial"/>
            </a:endParaRPr>
          </a:p>
        </p:txBody>
      </p:sp>
      <p:sp>
        <p:nvSpPr>
          <p:cNvPr id="7" name="Google Shape;1584;p64">
            <a:extLst>
              <a:ext uri="{FF2B5EF4-FFF2-40B4-BE49-F238E27FC236}">
                <a16:creationId xmlns:a16="http://schemas.microsoft.com/office/drawing/2014/main" id="{61681A3E-4406-4018-AB1E-60A25BCA8EA1}"/>
              </a:ext>
            </a:extLst>
          </p:cNvPr>
          <p:cNvSpPr txBox="1">
            <a:spLocks/>
          </p:cNvSpPr>
          <p:nvPr/>
        </p:nvSpPr>
        <p:spPr>
          <a:xfrm>
            <a:off x="863601" y="750899"/>
            <a:ext cx="3288851" cy="2046091"/>
          </a:xfrm>
          <a:prstGeom prst="rect">
            <a:avLst/>
          </a:prstGeom>
        </p:spPr>
        <p:txBody>
          <a:bodyPr spcFirstLastPara="1"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377">
              <a:lnSpc>
                <a:spcPct val="100000"/>
              </a:lnSpc>
              <a:spcAft>
                <a:spcPts val="451"/>
              </a:spcAft>
            </a:pPr>
            <a:r>
              <a:rPr lang="en-US" sz="4800" spc="100" dirty="0">
                <a:solidFill>
                  <a:prstClr val="black"/>
                </a:solidFill>
                <a:latin typeface="Calibri" panose="020F0502020204030204" pitchFamily="34" charset="0"/>
                <a:cs typeface="Calibri" panose="020F0502020204030204" pitchFamily="34" charset="0"/>
                <a:sym typeface="Arial"/>
              </a:rPr>
              <a:t>Novelty of the Project</a:t>
            </a:r>
          </a:p>
        </p:txBody>
      </p:sp>
      <p:sp>
        <p:nvSpPr>
          <p:cNvPr id="8" name="Google Shape;1585;p64">
            <a:extLst>
              <a:ext uri="{FF2B5EF4-FFF2-40B4-BE49-F238E27FC236}">
                <a16:creationId xmlns:a16="http://schemas.microsoft.com/office/drawing/2014/main" id="{96652507-FC5A-47E2-835D-9B1566FC47FF}"/>
              </a:ext>
            </a:extLst>
          </p:cNvPr>
          <p:cNvSpPr txBox="1">
            <a:spLocks/>
          </p:cNvSpPr>
          <p:nvPr/>
        </p:nvSpPr>
        <p:spPr>
          <a:xfrm>
            <a:off x="838884" y="3391188"/>
            <a:ext cx="3338285" cy="2940165"/>
          </a:xfrm>
          <a:prstGeom prst="rect">
            <a:avLst/>
          </a:prstGeom>
        </p:spPr>
        <p:txBody>
          <a:bodyPr spcFirstLastPara="1" vert="horz" lIns="91440" tIns="45720" rIns="91440" bIns="45720" rtlCol="0" anchor="ctr" anchorCtr="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68" indent="-257168" algn="just" defTabSz="914377">
              <a:lnSpc>
                <a:spcPct val="100000"/>
              </a:lnSpc>
              <a:spcBef>
                <a:spcPts val="0"/>
              </a:spcBef>
              <a:buFont typeface="Arial" panose="020B0604020202020204" pitchFamily="34" charset="0"/>
              <a:buChar char="•"/>
            </a:pPr>
            <a:r>
              <a:rPr lang="en-US" spc="51" dirty="0">
                <a:solidFill>
                  <a:prstClr val="black"/>
                </a:solidFill>
                <a:latin typeface="Calibri" panose="020F0502020204030204" pitchFamily="34" charset="0"/>
                <a:cs typeface="Calibri" panose="020F0502020204030204" pitchFamily="34" charset="0"/>
                <a:sym typeface="Arial"/>
              </a:rPr>
              <a:t>Helps Deaf People to Communicate with People in India</a:t>
            </a:r>
          </a:p>
          <a:p>
            <a:pPr marL="257168" indent="-257168" algn="just" defTabSz="914377">
              <a:lnSpc>
                <a:spcPct val="100000"/>
              </a:lnSpc>
              <a:spcBef>
                <a:spcPts val="0"/>
              </a:spcBef>
              <a:buFont typeface="Arial" panose="020B0604020202020204" pitchFamily="34" charset="0"/>
              <a:buChar char="•"/>
            </a:pPr>
            <a:r>
              <a:rPr lang="en-US" spc="51" dirty="0">
                <a:solidFill>
                  <a:prstClr val="black"/>
                </a:solidFill>
                <a:latin typeface="Calibri" panose="020F0502020204030204" pitchFamily="34" charset="0"/>
                <a:cs typeface="Calibri" panose="020F0502020204030204" pitchFamily="34" charset="0"/>
                <a:sym typeface="Arial"/>
              </a:rPr>
              <a:t>Provides us to incorporate various kind of Indian Hand Signs</a:t>
            </a:r>
          </a:p>
          <a:p>
            <a:pPr marL="257168" indent="-257168" algn="just" defTabSz="914377">
              <a:lnSpc>
                <a:spcPct val="100000"/>
              </a:lnSpc>
              <a:spcBef>
                <a:spcPts val="0"/>
              </a:spcBef>
              <a:buFont typeface="Arial" panose="020B0604020202020204" pitchFamily="34" charset="0"/>
              <a:buChar char="•"/>
            </a:pPr>
            <a:r>
              <a:rPr lang="en-US" spc="51" dirty="0">
                <a:solidFill>
                  <a:prstClr val="black"/>
                </a:solidFill>
                <a:latin typeface="Calibri" panose="020F0502020204030204" pitchFamily="34" charset="0"/>
                <a:cs typeface="Calibri" panose="020F0502020204030204" pitchFamily="34" charset="0"/>
                <a:sym typeface="Arial"/>
              </a:rPr>
              <a:t>Can added various kind of sign in it</a:t>
            </a:r>
          </a:p>
          <a:p>
            <a:pPr marL="257168" indent="-257168" algn="just" defTabSz="914377">
              <a:lnSpc>
                <a:spcPct val="100000"/>
              </a:lnSpc>
              <a:spcBef>
                <a:spcPts val="0"/>
              </a:spcBef>
              <a:buFont typeface="Arial" panose="020B0604020202020204" pitchFamily="34" charset="0"/>
              <a:buChar char="•"/>
            </a:pPr>
            <a:r>
              <a:rPr lang="en-US" spc="51" dirty="0">
                <a:solidFill>
                  <a:prstClr val="black"/>
                </a:solidFill>
                <a:latin typeface="Calibri" panose="020F0502020204030204" pitchFamily="34" charset="0"/>
                <a:cs typeface="Calibri" panose="020F0502020204030204" pitchFamily="34" charset="0"/>
                <a:sym typeface="Arial"/>
              </a:rPr>
              <a:t>Diverse kind of Hand Sign  </a:t>
            </a:r>
          </a:p>
          <a:p>
            <a:pPr defTabSz="914377">
              <a:lnSpc>
                <a:spcPct val="100000"/>
              </a:lnSpc>
              <a:spcBef>
                <a:spcPts val="1200"/>
              </a:spcBef>
              <a:spcAft>
                <a:spcPts val="1200"/>
              </a:spcAft>
            </a:pPr>
            <a:endParaRPr lang="en-US" b="1" spc="51" dirty="0">
              <a:solidFill>
                <a:prstClr val="black"/>
              </a:solidFill>
              <a:latin typeface="The Hand"/>
              <a:sym typeface="Arial"/>
            </a:endParaRPr>
          </a:p>
        </p:txBody>
      </p:sp>
    </p:spTree>
    <p:extLst>
      <p:ext uri="{BB962C8B-B14F-4D97-AF65-F5344CB8AC3E}">
        <p14:creationId xmlns:p14="http://schemas.microsoft.com/office/powerpoint/2010/main" val="294395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lumMod val="65000"/>
                  <a:lumOff val="35000"/>
                </a:srgbClr>
              </a:solidFill>
              <a:latin typeface="AvenirNext LT Pro Medium" panose="020B0504020202020204" pitchFamily="34" charset="0"/>
              <a:sym typeface="Arial"/>
            </a:endParaRPr>
          </a:p>
        </p:txBody>
      </p:sp>
      <p:pic>
        <p:nvPicPr>
          <p:cNvPr id="7"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2"/>
            <a:ext cx="12192000" cy="1392401"/>
          </a:xfrm>
          <a:prstGeom prst="rect">
            <a:avLst/>
          </a:prstGeom>
        </p:spPr>
      </p:pic>
      <p:sp useBgFill="1">
        <p:nvSpPr>
          <p:cNvPr id="14" name="Rectangle 13">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lumMod val="65000"/>
                  <a:lumOff val="35000"/>
                </a:srgbClr>
              </a:solidFill>
              <a:latin typeface="AvenirNext LT Pro Medium" panose="020B0504020202020204" pitchFamily="34" charset="0"/>
              <a:sym typeface="Arial"/>
            </a:endParaRPr>
          </a:p>
        </p:txBody>
      </p:sp>
      <p:sp>
        <p:nvSpPr>
          <p:cNvPr id="16" name="Rectangle 15">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lumMod val="65000"/>
                  <a:lumOff val="35000"/>
                </a:srgbClr>
              </a:solidFill>
              <a:latin typeface="AvenirNext LT Pro Medium" panose="020B0504020202020204" pitchFamily="34" charset="0"/>
              <a:sym typeface="Arial"/>
            </a:endParaRPr>
          </a:p>
        </p:txBody>
      </p:sp>
      <p:pic>
        <p:nvPicPr>
          <p:cNvPr id="2" name="Picture 1">
            <a:extLst>
              <a:ext uri="{FF2B5EF4-FFF2-40B4-BE49-F238E27FC236}">
                <a16:creationId xmlns:a16="http://schemas.microsoft.com/office/drawing/2014/main" id="{B3FA1812-9647-47E9-883F-B7B764AED8F4}"/>
              </a:ext>
            </a:extLst>
          </p:cNvPr>
          <p:cNvPicPr>
            <a:picLocks noChangeAspect="1"/>
          </p:cNvPicPr>
          <p:nvPr/>
        </p:nvPicPr>
        <p:blipFill rotWithShape="1">
          <a:blip r:embed="rId3"/>
          <a:srcRect l="11551" r="21373" b="-1"/>
          <a:stretch/>
        </p:blipFill>
        <p:spPr>
          <a:xfrm>
            <a:off x="3049" y="12"/>
            <a:ext cx="6195372" cy="4618233"/>
          </a:xfrm>
          <a:prstGeom prst="rect">
            <a:avLst/>
          </a:prstGeom>
        </p:spPr>
      </p:pic>
      <p:sp>
        <p:nvSpPr>
          <p:cNvPr id="18" name="Rectangle 17">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000000">
                  <a:lumMod val="65000"/>
                  <a:lumOff val="35000"/>
                </a:srgbClr>
              </a:solidFill>
              <a:latin typeface="AvenirNext LT Pro Medium" panose="020B0504020202020204" pitchFamily="34" charset="0"/>
              <a:sym typeface="Arial"/>
            </a:endParaRPr>
          </a:p>
        </p:txBody>
      </p:sp>
      <p:sp>
        <p:nvSpPr>
          <p:cNvPr id="20" name="Rectangle 19">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4" y="4596021"/>
            <a:ext cx="12191999" cy="2274195"/>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Avenir Next LT Pro"/>
              <a:sym typeface="Arial"/>
            </a:endParaRPr>
          </a:p>
        </p:txBody>
      </p:sp>
      <p:sp>
        <p:nvSpPr>
          <p:cNvPr id="4" name="Title 1">
            <a:extLst>
              <a:ext uri="{FF2B5EF4-FFF2-40B4-BE49-F238E27FC236}">
                <a16:creationId xmlns:a16="http://schemas.microsoft.com/office/drawing/2014/main" id="{EEA6B6B5-2FCC-482E-A84A-8F6446CCAB32}"/>
              </a:ext>
            </a:extLst>
          </p:cNvPr>
          <p:cNvSpPr>
            <a:spLocks noGrp="1"/>
          </p:cNvSpPr>
          <p:nvPr>
            <p:ph type="ctrTitle"/>
          </p:nvPr>
        </p:nvSpPr>
        <p:spPr>
          <a:xfrm>
            <a:off x="655320" y="5123519"/>
            <a:ext cx="10003219" cy="1219200"/>
          </a:xfrm>
        </p:spPr>
        <p:txBody>
          <a:bodyPr vert="horz" lIns="91440" tIns="45720" rIns="91440" bIns="45720" rtlCol="0" anchor="ctr">
            <a:normAutofit/>
          </a:bodyPr>
          <a:lstStyle/>
          <a:p>
            <a:pPr algn="l"/>
            <a:r>
              <a:rPr lang="en-US" sz="5400" dirty="0"/>
              <a:t>Real Time Usage</a:t>
            </a:r>
          </a:p>
        </p:txBody>
      </p:sp>
      <p:sp>
        <p:nvSpPr>
          <p:cNvPr id="5" name="TextBox 4">
            <a:extLst>
              <a:ext uri="{FF2B5EF4-FFF2-40B4-BE49-F238E27FC236}">
                <a16:creationId xmlns:a16="http://schemas.microsoft.com/office/drawing/2014/main" id="{BD18C1F9-05C1-4DFB-92A0-0F1938D10CD0}"/>
              </a:ext>
            </a:extLst>
          </p:cNvPr>
          <p:cNvSpPr txBox="1"/>
          <p:nvPr/>
        </p:nvSpPr>
        <p:spPr>
          <a:xfrm>
            <a:off x="6553200" y="225778"/>
            <a:ext cx="4800600" cy="4109893"/>
          </a:xfrm>
          <a:prstGeom prst="rect">
            <a:avLst/>
          </a:prstGeom>
        </p:spPr>
        <p:txBody>
          <a:bodyPr vert="horz" lIns="91440" tIns="45720" rIns="91440" bIns="45720" rtlCol="0" anchor="ctr">
            <a:normAutofit/>
          </a:bodyPr>
          <a:lstStyle/>
          <a:p>
            <a:pPr marL="228594" indent="-228594" algn="just" defTabSz="914377">
              <a:spcAft>
                <a:spcPts val="600"/>
              </a:spcAft>
              <a:buClr>
                <a:srgbClr val="CA29E7"/>
              </a:buClr>
              <a:buFont typeface="Arial" panose="020B0604020202020204" pitchFamily="34" charset="0"/>
              <a:buChar char="•"/>
            </a:pPr>
            <a:r>
              <a:rPr lang="en-US" sz="2000" dirty="0">
                <a:solidFill>
                  <a:srgbClr val="1A252F"/>
                </a:solidFill>
                <a:latin typeface="Calibri" panose="020F0502020204030204" pitchFamily="34" charset="0"/>
                <a:cs typeface="Calibri" panose="020F0502020204030204" pitchFamily="34" charset="0"/>
                <a:sym typeface="Arial"/>
              </a:rPr>
              <a:t>In the age of Pandemic communication in sign language is very difficult in video communication methods as the stage is always dominated by vocal audience.</a:t>
            </a:r>
          </a:p>
          <a:p>
            <a:pPr marL="228594" indent="-228594" algn="just" defTabSz="914377">
              <a:spcAft>
                <a:spcPts val="600"/>
              </a:spcAft>
              <a:buClr>
                <a:srgbClr val="CA29E7"/>
              </a:buClr>
              <a:buFont typeface="Arial" panose="020B0604020202020204" pitchFamily="34" charset="0"/>
              <a:buChar char="•"/>
            </a:pPr>
            <a:r>
              <a:rPr lang="en-US" sz="2000" dirty="0">
                <a:solidFill>
                  <a:srgbClr val="1A252F"/>
                </a:solidFill>
                <a:latin typeface="Calibri" panose="020F0502020204030204" pitchFamily="34" charset="0"/>
                <a:cs typeface="Calibri" panose="020F0502020204030204" pitchFamily="34" charset="0"/>
                <a:sym typeface="Arial"/>
              </a:rPr>
              <a:t>Enabling real time sign language detection needs high volume data and heavy computational capabilities.</a:t>
            </a:r>
          </a:p>
          <a:p>
            <a:pPr marL="228594" indent="-228594" algn="just" defTabSz="914377">
              <a:spcAft>
                <a:spcPts val="600"/>
              </a:spcAft>
              <a:buClr>
                <a:srgbClr val="CA29E7"/>
              </a:buClr>
              <a:buFont typeface="Arial" panose="020B0604020202020204" pitchFamily="34" charset="0"/>
              <a:buChar char="•"/>
            </a:pPr>
            <a:r>
              <a:rPr lang="en-US" sz="2000" dirty="0">
                <a:solidFill>
                  <a:srgbClr val="1A252F"/>
                </a:solidFill>
                <a:latin typeface="Calibri" panose="020F0502020204030204" pitchFamily="34" charset="0"/>
                <a:cs typeface="Calibri" panose="020F0502020204030204" pitchFamily="34" charset="0"/>
                <a:sym typeface="Arial"/>
              </a:rPr>
              <a:t>We have tried to create a light weight using our own resources.</a:t>
            </a:r>
          </a:p>
          <a:p>
            <a:pPr marL="228594" indent="-228594" algn="just" defTabSz="914377">
              <a:spcAft>
                <a:spcPts val="600"/>
              </a:spcAft>
              <a:buClr>
                <a:srgbClr val="CA29E7"/>
              </a:buClr>
              <a:buFont typeface="Arial" panose="020B0604020202020204" pitchFamily="34" charset="0"/>
              <a:buChar char="•"/>
            </a:pPr>
            <a:r>
              <a:rPr lang="en-US" sz="2000" dirty="0">
                <a:solidFill>
                  <a:srgbClr val="1A252F"/>
                </a:solidFill>
                <a:latin typeface="Calibri" panose="020F0502020204030204" pitchFamily="34" charset="0"/>
                <a:cs typeface="Calibri" panose="020F0502020204030204" pitchFamily="34" charset="0"/>
                <a:sym typeface="Arial"/>
              </a:rPr>
              <a:t>We believe that we can develop as well as increase the accuracy.</a:t>
            </a:r>
          </a:p>
        </p:txBody>
      </p:sp>
    </p:spTree>
    <p:extLst>
      <p:ext uri="{BB962C8B-B14F-4D97-AF65-F5344CB8AC3E}">
        <p14:creationId xmlns:p14="http://schemas.microsoft.com/office/powerpoint/2010/main" val="266363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MemoVTI">
  <a:themeElements>
    <a:clrScheme name="Custom 73">
      <a:dk1>
        <a:sysClr val="windowText" lastClr="000000"/>
      </a:dk1>
      <a:lt1>
        <a:sysClr val="window" lastClr="FFFFFF"/>
      </a:lt1>
      <a:dk2>
        <a:srgbClr val="192033"/>
      </a:dk2>
      <a:lt2>
        <a:srgbClr val="F3EAD9"/>
      </a:lt2>
      <a:accent1>
        <a:srgbClr val="ED625F"/>
      </a:accent1>
      <a:accent2>
        <a:srgbClr val="2F4FA7"/>
      </a:accent2>
      <a:accent3>
        <a:srgbClr val="76A899"/>
      </a:accent3>
      <a:accent4>
        <a:srgbClr val="D4669D"/>
      </a:accent4>
      <a:accent5>
        <a:srgbClr val="F2855A"/>
      </a:accent5>
      <a:accent6>
        <a:srgbClr val="C44732"/>
      </a:accent6>
      <a:hlink>
        <a:srgbClr val="3F7AAF"/>
      </a:hlink>
      <a:folHlink>
        <a:srgbClr val="9E4687"/>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Stay Creative by Slidesgo">
  <a:themeElements>
    <a:clrScheme name="Simple Light">
      <a:dk1>
        <a:srgbClr val="F6F2F3"/>
      </a:dk1>
      <a:lt1>
        <a:srgbClr val="0C343D"/>
      </a:lt1>
      <a:dk2>
        <a:srgbClr val="134F5C"/>
      </a:dk2>
      <a:lt2>
        <a:srgbClr val="45818E"/>
      </a:lt2>
      <a:accent1>
        <a:srgbClr val="AED8CC"/>
      </a:accent1>
      <a:accent2>
        <a:srgbClr val="A73F38"/>
      </a:accent2>
      <a:accent3>
        <a:srgbClr val="F28076"/>
      </a:accent3>
      <a:accent4>
        <a:srgbClr val="F3A031"/>
      </a:accent4>
      <a:accent5>
        <a:srgbClr val="FFC75C"/>
      </a:accent5>
      <a:accent6>
        <a:srgbClr val="FFCC82"/>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14.xml><?xml version="1.0" encoding="utf-8"?>
<a:theme xmlns:a="http://schemas.openxmlformats.org/drawingml/2006/main" name="BohemianVTI">
  <a:themeElements>
    <a:clrScheme name="AnalogousFromRegularSeedRightStep">
      <a:dk1>
        <a:srgbClr val="000000"/>
      </a:dk1>
      <a:lt1>
        <a:srgbClr val="FFFFFF"/>
      </a:lt1>
      <a:dk2>
        <a:srgbClr val="3C3122"/>
      </a:dk2>
      <a:lt2>
        <a:srgbClr val="E2E7E8"/>
      </a:lt2>
      <a:accent1>
        <a:srgbClr val="E74929"/>
      </a:accent1>
      <a:accent2>
        <a:srgbClr val="D58617"/>
      </a:accent2>
      <a:accent3>
        <a:srgbClr val="A7A81E"/>
      </a:accent3>
      <a:accent4>
        <a:srgbClr val="72B514"/>
      </a:accent4>
      <a:accent5>
        <a:srgbClr val="3AB921"/>
      </a:accent5>
      <a:accent6>
        <a:srgbClr val="14BB3E"/>
      </a:accent6>
      <a:hlink>
        <a:srgbClr val="358EA0"/>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ur Team Infographics by Slidesgo">
  <a:themeElements>
    <a:clrScheme name="Simple Light">
      <a:dk1>
        <a:srgbClr val="000000"/>
      </a:dk1>
      <a:lt1>
        <a:srgbClr val="FFFFFF"/>
      </a:lt1>
      <a:dk2>
        <a:srgbClr val="595959"/>
      </a:dk2>
      <a:lt2>
        <a:srgbClr val="EEEEEE"/>
      </a:lt2>
      <a:accent1>
        <a:srgbClr val="F0A6A6"/>
      </a:accent1>
      <a:accent2>
        <a:srgbClr val="EE7A7D"/>
      </a:accent2>
      <a:accent3>
        <a:srgbClr val="A06CAD"/>
      </a:accent3>
      <a:accent4>
        <a:srgbClr val="CCC3EB"/>
      </a:accent4>
      <a:accent5>
        <a:srgbClr val="948CD3"/>
      </a:accent5>
      <a:accent6>
        <a:srgbClr val="434782"/>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hapesVTI">
  <a:themeElements>
    <a:clrScheme name="AnalogousFromLightSeedRightStep">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6.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7.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8.xml><?xml version="1.0" encoding="utf-8"?>
<a:theme xmlns:a="http://schemas.openxmlformats.org/drawingml/2006/main" name="BlockprintVTI">
  <a:themeElements>
    <a:clrScheme name="AnalogousFromRegularSeedLeftStep">
      <a:dk1>
        <a:srgbClr val="000000"/>
      </a:dk1>
      <a:lt1>
        <a:srgbClr val="FFFFFF"/>
      </a:lt1>
      <a:dk2>
        <a:srgbClr val="1A252F"/>
      </a:dk2>
      <a:lt2>
        <a:srgbClr val="F1F3F0"/>
      </a:lt2>
      <a:accent1>
        <a:srgbClr val="CA29E7"/>
      </a:accent1>
      <a:accent2>
        <a:srgbClr val="6C1CD6"/>
      </a:accent2>
      <a:accent3>
        <a:srgbClr val="2C29E7"/>
      </a:accent3>
      <a:accent4>
        <a:srgbClr val="1763D5"/>
      </a:accent4>
      <a:accent5>
        <a:srgbClr val="27BBDB"/>
      </a:accent5>
      <a:accent6>
        <a:srgbClr val="15C39A"/>
      </a:accent6>
      <a:hlink>
        <a:srgbClr val="459F35"/>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9.xml><?xml version="1.0" encoding="utf-8"?>
<a:theme xmlns:a="http://schemas.openxmlformats.org/drawingml/2006/main" name="DappledVTI">
  <a:themeElements>
    <a:clrScheme name="AnalogousFromLightSeedRightStep">
      <a:dk1>
        <a:srgbClr val="000000"/>
      </a:dk1>
      <a:lt1>
        <a:srgbClr val="FFFFFF"/>
      </a:lt1>
      <a:dk2>
        <a:srgbClr val="272441"/>
      </a:dk2>
      <a:lt2>
        <a:srgbClr val="E3E2E8"/>
      </a:lt2>
      <a:accent1>
        <a:srgbClr val="9CA57B"/>
      </a:accent1>
      <a:accent2>
        <a:srgbClr val="86A971"/>
      </a:accent2>
      <a:accent3>
        <a:srgbClr val="7DAA7F"/>
      </a:accent3>
      <a:accent4>
        <a:srgbClr val="73AC8E"/>
      </a:accent4>
      <a:accent5>
        <a:srgbClr val="7CA7A2"/>
      </a:accent5>
      <a:accent6>
        <a:srgbClr val="79A6B9"/>
      </a:accent6>
      <a:hlink>
        <a:srgbClr val="7869AE"/>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1163</TotalTime>
  <Words>971</Words>
  <Application>Microsoft Office PowerPoint</Application>
  <PresentationFormat>Widescreen</PresentationFormat>
  <Paragraphs>91</Paragraphs>
  <Slides>26</Slides>
  <Notes>6</Notes>
  <HiddenSlides>0</HiddenSlides>
  <MMClips>4</MMClips>
  <ScaleCrop>false</ScaleCrop>
  <HeadingPairs>
    <vt:vector size="6" baseType="variant">
      <vt:variant>
        <vt:lpstr>Fonts Used</vt:lpstr>
      </vt:variant>
      <vt:variant>
        <vt:i4>31</vt:i4>
      </vt:variant>
      <vt:variant>
        <vt:lpstr>Theme</vt:lpstr>
      </vt:variant>
      <vt:variant>
        <vt:i4>14</vt:i4>
      </vt:variant>
      <vt:variant>
        <vt:lpstr>Slide Titles</vt:lpstr>
      </vt:variant>
      <vt:variant>
        <vt:i4>26</vt:i4>
      </vt:variant>
    </vt:vector>
  </HeadingPairs>
  <TitlesOfParts>
    <vt:vector size="71" baseType="lpstr">
      <vt:lpstr>Arial</vt:lpstr>
      <vt:lpstr>Avenir Next LT Pro</vt:lpstr>
      <vt:lpstr>AvenirNext LT Pro Medium</vt:lpstr>
      <vt:lpstr>Bahiana</vt:lpstr>
      <vt:lpstr>Bell MT</vt:lpstr>
      <vt:lpstr>Bellota</vt:lpstr>
      <vt:lpstr>Calibri</vt:lpstr>
      <vt:lpstr>Calibri Light</vt:lpstr>
      <vt:lpstr>Century Gothic</vt:lpstr>
      <vt:lpstr>Didact Gothic</vt:lpstr>
      <vt:lpstr>Elephant</vt:lpstr>
      <vt:lpstr>Fira Sans Extra Condensed</vt:lpstr>
      <vt:lpstr>Fira Sans Extra Condensed Medium</vt:lpstr>
      <vt:lpstr>Gabriola</vt:lpstr>
      <vt:lpstr>Georgia</vt:lpstr>
      <vt:lpstr>Modern Love</vt:lpstr>
      <vt:lpstr>Oswald</vt:lpstr>
      <vt:lpstr>Righteous</vt:lpstr>
      <vt:lpstr>Roboto</vt:lpstr>
      <vt:lpstr>Roboto Slab Regular</vt:lpstr>
      <vt:lpstr>Rockwell</vt:lpstr>
      <vt:lpstr>Sabon Next LT</vt:lpstr>
      <vt:lpstr>Sansita</vt:lpstr>
      <vt:lpstr>Seaford Display</vt:lpstr>
      <vt:lpstr>Segoe UI</vt:lpstr>
      <vt:lpstr>Sitka Banner</vt:lpstr>
      <vt:lpstr>Slackey</vt:lpstr>
      <vt:lpstr>The Hand</vt:lpstr>
      <vt:lpstr>The Serif Hand</vt:lpstr>
      <vt:lpstr>Univers Condensed</vt:lpstr>
      <vt:lpstr>Wingdings</vt:lpstr>
      <vt:lpstr>Software Development Bussines Plan by Slidesgo</vt:lpstr>
      <vt:lpstr>Our Team Infographics by Slidesgo</vt:lpstr>
      <vt:lpstr>ShapesVTI</vt:lpstr>
      <vt:lpstr>Office Theme</vt:lpstr>
      <vt:lpstr>HeadlinesVTI</vt:lpstr>
      <vt:lpstr>GlowVTI</vt:lpstr>
      <vt:lpstr>ChitchatVTI</vt:lpstr>
      <vt:lpstr>BlockprintVTI</vt:lpstr>
      <vt:lpstr>DappledVTI</vt:lpstr>
      <vt:lpstr>MemoVTI</vt:lpstr>
      <vt:lpstr>1_Office Theme</vt:lpstr>
      <vt:lpstr>1_Stay Creative by Slidesgo</vt:lpstr>
      <vt:lpstr>ExploreVTI</vt:lpstr>
      <vt:lpstr>BohemianVTI</vt:lpstr>
      <vt:lpstr>Sign Language Recognition Using AI and ML</vt:lpstr>
      <vt:lpstr>Group 24 AI CON</vt:lpstr>
      <vt:lpstr>PowerPoint Presentation</vt:lpstr>
      <vt:lpstr>PowerPoint Presentation</vt:lpstr>
      <vt:lpstr>PowerPoint Presentation</vt:lpstr>
      <vt:lpstr>PowerPoint Presentation</vt:lpstr>
      <vt:lpstr>PowerPoint Presentation</vt:lpstr>
      <vt:lpstr>PowerPoint Presentation</vt:lpstr>
      <vt:lpstr>Real Time Usage</vt:lpstr>
      <vt:lpstr>Hardware &amp; Software Required</vt:lpstr>
      <vt:lpstr>FLOW CHART</vt:lpstr>
      <vt:lpstr>PowerPoint Presentation</vt:lpstr>
      <vt:lpstr>Literature Review</vt:lpstr>
      <vt:lpstr>Libraries</vt:lpstr>
      <vt:lpstr>Model Training</vt:lpstr>
      <vt:lpstr>PowerPoint Presentation</vt:lpstr>
      <vt:lpstr>Snapshot</vt:lpstr>
      <vt:lpstr>PowerPoint Presentation</vt:lpstr>
      <vt:lpstr>PowerPoint Presentation</vt:lpstr>
      <vt:lpstr>Demo Video</vt:lpstr>
      <vt:lpstr>PowerPoint Presentation</vt:lpstr>
      <vt:lpstr>Results</vt:lpstr>
      <vt:lpstr>Conclusion</vt:lpstr>
      <vt:lpstr>References</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Recognition Using AI and ML</dc:title>
  <dc:creator>20BAI10060</dc:creator>
  <cp:lastModifiedBy>Shaurya Mathur</cp:lastModifiedBy>
  <cp:revision>6</cp:revision>
  <dcterms:created xsi:type="dcterms:W3CDTF">2021-12-06T06:27:31Z</dcterms:created>
  <dcterms:modified xsi:type="dcterms:W3CDTF">2021-12-22T07:22:34Z</dcterms:modified>
</cp:coreProperties>
</file>